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0DB58-0E4A-4D67-BA9E-E4C57A6FEE1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7A04BD-9ACD-44D9-9BD9-6E3C4631511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Television</a:t>
          </a:r>
          <a:endParaRPr lang="en-US"/>
        </a:p>
      </dgm:t>
    </dgm:pt>
    <dgm:pt modelId="{20898365-13C1-4916-9939-92AB3E6FAA51}" type="parTrans" cxnId="{5D40C0D9-377E-42FB-9D4A-12994E8A1159}">
      <dgm:prSet/>
      <dgm:spPr/>
      <dgm:t>
        <a:bodyPr/>
        <a:lstStyle/>
        <a:p>
          <a:endParaRPr lang="en-US"/>
        </a:p>
      </dgm:t>
    </dgm:pt>
    <dgm:pt modelId="{8EA5D1C1-3364-4381-A919-4FC0D94F68F0}" type="sibTrans" cxnId="{5D40C0D9-377E-42FB-9D4A-12994E8A1159}">
      <dgm:prSet/>
      <dgm:spPr/>
      <dgm:t>
        <a:bodyPr/>
        <a:lstStyle/>
        <a:p>
          <a:endParaRPr lang="en-US"/>
        </a:p>
      </dgm:t>
    </dgm:pt>
    <dgm:pt modelId="{E80EEF89-C354-4CDA-AEF8-DC745409578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Radio</a:t>
          </a:r>
          <a:endParaRPr lang="en-US"/>
        </a:p>
      </dgm:t>
    </dgm:pt>
    <dgm:pt modelId="{5D042C2D-D0E0-459A-B958-98EE4FF71372}" type="parTrans" cxnId="{0ECAF93B-90A2-41AD-9436-5B811EFBCDD8}">
      <dgm:prSet/>
      <dgm:spPr/>
      <dgm:t>
        <a:bodyPr/>
        <a:lstStyle/>
        <a:p>
          <a:endParaRPr lang="en-US"/>
        </a:p>
      </dgm:t>
    </dgm:pt>
    <dgm:pt modelId="{BF657D62-4196-4259-9C8F-2033735FA834}" type="sibTrans" cxnId="{0ECAF93B-90A2-41AD-9436-5B811EFBCDD8}">
      <dgm:prSet/>
      <dgm:spPr/>
      <dgm:t>
        <a:bodyPr/>
        <a:lstStyle/>
        <a:p>
          <a:endParaRPr lang="en-US"/>
        </a:p>
      </dgm:t>
    </dgm:pt>
    <dgm:pt modelId="{51F19FC1-8CA3-4D15-A0D0-E07C7CE8378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Newspapers</a:t>
          </a:r>
          <a:endParaRPr lang="en-US"/>
        </a:p>
      </dgm:t>
    </dgm:pt>
    <dgm:pt modelId="{32C35922-76AF-4E72-9B48-D2E7BF4DA4DE}" type="parTrans" cxnId="{D93D9644-1D32-4024-9EE0-2196B22EC0E9}">
      <dgm:prSet/>
      <dgm:spPr/>
      <dgm:t>
        <a:bodyPr/>
        <a:lstStyle/>
        <a:p>
          <a:endParaRPr lang="en-US"/>
        </a:p>
      </dgm:t>
    </dgm:pt>
    <dgm:pt modelId="{452FAB26-92B6-4018-9D7F-63F167CCB998}" type="sibTrans" cxnId="{D93D9644-1D32-4024-9EE0-2196B22EC0E9}">
      <dgm:prSet/>
      <dgm:spPr/>
      <dgm:t>
        <a:bodyPr/>
        <a:lstStyle/>
        <a:p>
          <a:endParaRPr lang="en-US"/>
        </a:p>
      </dgm:t>
    </dgm:pt>
    <dgm:pt modelId="{4C7D4D55-8D14-4A65-A9EA-F492C2E3769D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Magazines</a:t>
          </a:r>
          <a:endParaRPr lang="en-US"/>
        </a:p>
      </dgm:t>
    </dgm:pt>
    <dgm:pt modelId="{4B8664EC-FA76-4FC3-B07C-9E2ACBC85AC8}" type="parTrans" cxnId="{604FA553-E2FB-4568-B295-2D164DE0963A}">
      <dgm:prSet/>
      <dgm:spPr/>
      <dgm:t>
        <a:bodyPr/>
        <a:lstStyle/>
        <a:p>
          <a:endParaRPr lang="en-US"/>
        </a:p>
      </dgm:t>
    </dgm:pt>
    <dgm:pt modelId="{7C7E3E0B-8EA9-4DA7-8721-6F68659E70C9}" type="sibTrans" cxnId="{604FA553-E2FB-4568-B295-2D164DE0963A}">
      <dgm:prSet/>
      <dgm:spPr/>
      <dgm:t>
        <a:bodyPr/>
        <a:lstStyle/>
        <a:p>
          <a:endParaRPr lang="en-US"/>
        </a:p>
      </dgm:t>
    </dgm:pt>
    <dgm:pt modelId="{1D24A01B-0BF7-4FE7-B920-3B1C778F823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Video Games</a:t>
          </a:r>
          <a:endParaRPr lang="en-US"/>
        </a:p>
      </dgm:t>
    </dgm:pt>
    <dgm:pt modelId="{15EA260B-7D9A-402E-9E24-9BD9EE801BA4}" type="parTrans" cxnId="{85864EF7-44EA-4510-97FF-F16E18207F5A}">
      <dgm:prSet/>
      <dgm:spPr/>
      <dgm:t>
        <a:bodyPr/>
        <a:lstStyle/>
        <a:p>
          <a:endParaRPr lang="en-US"/>
        </a:p>
      </dgm:t>
    </dgm:pt>
    <dgm:pt modelId="{13605850-C579-45BF-A96D-5FC868AF0945}" type="sibTrans" cxnId="{85864EF7-44EA-4510-97FF-F16E18207F5A}">
      <dgm:prSet/>
      <dgm:spPr/>
      <dgm:t>
        <a:bodyPr/>
        <a:lstStyle/>
        <a:p>
          <a:endParaRPr lang="en-US"/>
        </a:p>
      </dgm:t>
    </dgm:pt>
    <dgm:pt modelId="{DF7F922D-7F64-4C02-BF52-27CF5F8269A5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Social Media Platforms</a:t>
          </a:r>
          <a:endParaRPr lang="en-US"/>
        </a:p>
      </dgm:t>
    </dgm:pt>
    <dgm:pt modelId="{671ECA14-5CAB-4E80-9183-CDBA0B3C622F}" type="parTrans" cxnId="{D59A5454-0518-4C81-B971-CA84A7F2DFDD}">
      <dgm:prSet/>
      <dgm:spPr/>
      <dgm:t>
        <a:bodyPr/>
        <a:lstStyle/>
        <a:p>
          <a:endParaRPr lang="en-US"/>
        </a:p>
      </dgm:t>
    </dgm:pt>
    <dgm:pt modelId="{7FC5B90A-94E6-4706-B238-3588FAB791A4}" type="sibTrans" cxnId="{D59A5454-0518-4C81-B971-CA84A7F2DFDD}">
      <dgm:prSet/>
      <dgm:spPr/>
      <dgm:t>
        <a:bodyPr/>
        <a:lstStyle/>
        <a:p>
          <a:endParaRPr lang="en-US"/>
        </a:p>
      </dgm:t>
    </dgm:pt>
    <dgm:pt modelId="{4C3DBC0B-1D78-49E3-B633-ED8D56C888A6}" type="pres">
      <dgm:prSet presAssocID="{F6C0DB58-0E4A-4D67-BA9E-E4C57A6FEE13}" presName="root" presStyleCnt="0">
        <dgm:presLayoutVars>
          <dgm:dir/>
          <dgm:resizeHandles val="exact"/>
        </dgm:presLayoutVars>
      </dgm:prSet>
      <dgm:spPr/>
    </dgm:pt>
    <dgm:pt modelId="{40B7D93D-3309-4EE1-9D7E-A8F64AFE7279}" type="pres">
      <dgm:prSet presAssocID="{EB7A04BD-9ACD-44D9-9BD9-6E3C46315114}" presName="compNode" presStyleCnt="0"/>
      <dgm:spPr/>
    </dgm:pt>
    <dgm:pt modelId="{ACA7F59C-0C2A-4B31-9FBE-A378FC899E7E}" type="pres">
      <dgm:prSet presAssocID="{EB7A04BD-9ACD-44D9-9BD9-6E3C46315114}" presName="bgRect" presStyleLbl="bgShp" presStyleIdx="0" presStyleCnt="6"/>
      <dgm:spPr/>
    </dgm:pt>
    <dgm:pt modelId="{D8888B55-F9F0-4631-8DFE-87E127CA8F26}" type="pres">
      <dgm:prSet presAssocID="{EB7A04BD-9ACD-44D9-9BD9-6E3C4631511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ideo"/>
        </a:ext>
      </dgm:extLst>
    </dgm:pt>
    <dgm:pt modelId="{DAB2CDCE-9373-4F7C-9D3E-EBEB58F2C2CC}" type="pres">
      <dgm:prSet presAssocID="{EB7A04BD-9ACD-44D9-9BD9-6E3C46315114}" presName="spaceRect" presStyleCnt="0"/>
      <dgm:spPr/>
    </dgm:pt>
    <dgm:pt modelId="{B5912D7B-9415-4C9A-95BD-E3CD332F8FB3}" type="pres">
      <dgm:prSet presAssocID="{EB7A04BD-9ACD-44D9-9BD9-6E3C46315114}" presName="parTx" presStyleLbl="revTx" presStyleIdx="0" presStyleCnt="6">
        <dgm:presLayoutVars>
          <dgm:chMax val="0"/>
          <dgm:chPref val="0"/>
        </dgm:presLayoutVars>
      </dgm:prSet>
      <dgm:spPr/>
    </dgm:pt>
    <dgm:pt modelId="{BB62D494-9A07-43AC-9904-31AAEEB2C10A}" type="pres">
      <dgm:prSet presAssocID="{8EA5D1C1-3364-4381-A919-4FC0D94F68F0}" presName="sibTrans" presStyleCnt="0"/>
      <dgm:spPr/>
    </dgm:pt>
    <dgm:pt modelId="{72D562D2-3729-4419-8999-FF0DBAE2CD70}" type="pres">
      <dgm:prSet presAssocID="{E80EEF89-C354-4CDA-AEF8-DC7454095782}" presName="compNode" presStyleCnt="0"/>
      <dgm:spPr/>
    </dgm:pt>
    <dgm:pt modelId="{3A1171C7-5B66-42BE-AE3C-55BA031EDF5F}" type="pres">
      <dgm:prSet presAssocID="{E80EEF89-C354-4CDA-AEF8-DC7454095782}" presName="bgRect" presStyleLbl="bgShp" presStyleIdx="1" presStyleCnt="6"/>
      <dgm:spPr/>
    </dgm:pt>
    <dgm:pt modelId="{F9A863E2-B302-4277-9057-0A63413548DF}" type="pres">
      <dgm:prSet presAssocID="{E80EEF89-C354-4CDA-AEF8-DC7454095782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icrophone"/>
        </a:ext>
      </dgm:extLst>
    </dgm:pt>
    <dgm:pt modelId="{DDB5A534-D9EC-47D1-89FA-960A494C78D9}" type="pres">
      <dgm:prSet presAssocID="{E80EEF89-C354-4CDA-AEF8-DC7454095782}" presName="spaceRect" presStyleCnt="0"/>
      <dgm:spPr/>
    </dgm:pt>
    <dgm:pt modelId="{DECB3656-F8B3-416B-944D-A41F0A253841}" type="pres">
      <dgm:prSet presAssocID="{E80EEF89-C354-4CDA-AEF8-DC7454095782}" presName="parTx" presStyleLbl="revTx" presStyleIdx="1" presStyleCnt="6">
        <dgm:presLayoutVars>
          <dgm:chMax val="0"/>
          <dgm:chPref val="0"/>
        </dgm:presLayoutVars>
      </dgm:prSet>
      <dgm:spPr/>
    </dgm:pt>
    <dgm:pt modelId="{C0191D21-74E6-4C18-B444-2FD1F4C19707}" type="pres">
      <dgm:prSet presAssocID="{BF657D62-4196-4259-9C8F-2033735FA834}" presName="sibTrans" presStyleCnt="0"/>
      <dgm:spPr/>
    </dgm:pt>
    <dgm:pt modelId="{3A3CE002-6D2E-42F0-AA4F-7A972719B0DC}" type="pres">
      <dgm:prSet presAssocID="{51F19FC1-8CA3-4D15-A0D0-E07C7CE83784}" presName="compNode" presStyleCnt="0"/>
      <dgm:spPr/>
    </dgm:pt>
    <dgm:pt modelId="{B76CD4BB-76B2-4557-8ECF-A17901621B24}" type="pres">
      <dgm:prSet presAssocID="{51F19FC1-8CA3-4D15-A0D0-E07C7CE83784}" presName="bgRect" presStyleLbl="bgShp" presStyleIdx="2" presStyleCnt="6"/>
      <dgm:spPr/>
    </dgm:pt>
    <dgm:pt modelId="{CB56FEA8-EA11-42CD-9D51-DBAF179F271C}" type="pres">
      <dgm:prSet presAssocID="{51F19FC1-8CA3-4D15-A0D0-E07C7CE83784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ws"/>
        </a:ext>
      </dgm:extLst>
    </dgm:pt>
    <dgm:pt modelId="{53582AE4-7873-41BA-B8A1-B672CBC6F2EE}" type="pres">
      <dgm:prSet presAssocID="{51F19FC1-8CA3-4D15-A0D0-E07C7CE83784}" presName="spaceRect" presStyleCnt="0"/>
      <dgm:spPr/>
    </dgm:pt>
    <dgm:pt modelId="{2119D6F4-3BA8-48C6-83E4-F41378B1A552}" type="pres">
      <dgm:prSet presAssocID="{51F19FC1-8CA3-4D15-A0D0-E07C7CE83784}" presName="parTx" presStyleLbl="revTx" presStyleIdx="2" presStyleCnt="6">
        <dgm:presLayoutVars>
          <dgm:chMax val="0"/>
          <dgm:chPref val="0"/>
        </dgm:presLayoutVars>
      </dgm:prSet>
      <dgm:spPr/>
    </dgm:pt>
    <dgm:pt modelId="{80948B55-A12D-4A28-8CB5-0BE947BA37E3}" type="pres">
      <dgm:prSet presAssocID="{452FAB26-92B6-4018-9D7F-63F167CCB998}" presName="sibTrans" presStyleCnt="0"/>
      <dgm:spPr/>
    </dgm:pt>
    <dgm:pt modelId="{35B49139-8D8E-4CEF-9BB2-17185009FA6F}" type="pres">
      <dgm:prSet presAssocID="{4C7D4D55-8D14-4A65-A9EA-F492C2E3769D}" presName="compNode" presStyleCnt="0"/>
      <dgm:spPr/>
    </dgm:pt>
    <dgm:pt modelId="{20787471-10ED-439E-9FA3-7AB6FA7505FD}" type="pres">
      <dgm:prSet presAssocID="{4C7D4D55-8D14-4A65-A9EA-F492C2E3769D}" presName="bgRect" presStyleLbl="bgShp" presStyleIdx="3" presStyleCnt="6"/>
      <dgm:spPr/>
    </dgm:pt>
    <dgm:pt modelId="{C9E55518-918A-4DE0-8005-9FB486D9997D}" type="pres">
      <dgm:prSet presAssocID="{4C7D4D55-8D14-4A65-A9EA-F492C2E3769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459B8D75-B301-45ED-BC2E-C1C408113D5E}" type="pres">
      <dgm:prSet presAssocID="{4C7D4D55-8D14-4A65-A9EA-F492C2E3769D}" presName="spaceRect" presStyleCnt="0"/>
      <dgm:spPr/>
    </dgm:pt>
    <dgm:pt modelId="{2B4462AC-403F-4527-95E8-C67AFAD814A2}" type="pres">
      <dgm:prSet presAssocID="{4C7D4D55-8D14-4A65-A9EA-F492C2E3769D}" presName="parTx" presStyleLbl="revTx" presStyleIdx="3" presStyleCnt="6">
        <dgm:presLayoutVars>
          <dgm:chMax val="0"/>
          <dgm:chPref val="0"/>
        </dgm:presLayoutVars>
      </dgm:prSet>
      <dgm:spPr/>
    </dgm:pt>
    <dgm:pt modelId="{7B1FF75C-946E-4FF4-9363-DD6468BA88AC}" type="pres">
      <dgm:prSet presAssocID="{7C7E3E0B-8EA9-4DA7-8721-6F68659E70C9}" presName="sibTrans" presStyleCnt="0"/>
      <dgm:spPr/>
    </dgm:pt>
    <dgm:pt modelId="{A76BD5AF-3194-4E39-A90C-0FC922EDDAC1}" type="pres">
      <dgm:prSet presAssocID="{1D24A01B-0BF7-4FE7-B920-3B1C778F8239}" presName="compNode" presStyleCnt="0"/>
      <dgm:spPr/>
    </dgm:pt>
    <dgm:pt modelId="{1665F717-0EED-42AE-9CF5-8A2A12A489DE}" type="pres">
      <dgm:prSet presAssocID="{1D24A01B-0BF7-4FE7-B920-3B1C778F8239}" presName="bgRect" presStyleLbl="bgShp" presStyleIdx="4" presStyleCnt="6"/>
      <dgm:spPr/>
    </dgm:pt>
    <dgm:pt modelId="{AC899A53-EB53-45C7-86E5-B4C543E68148}" type="pres">
      <dgm:prSet presAssocID="{1D24A01B-0BF7-4FE7-B920-3B1C778F8239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esence Chicklet Video"/>
        </a:ext>
      </dgm:extLst>
    </dgm:pt>
    <dgm:pt modelId="{15D5FD63-C4CC-48F4-A3CF-182A15D001CF}" type="pres">
      <dgm:prSet presAssocID="{1D24A01B-0BF7-4FE7-B920-3B1C778F8239}" presName="spaceRect" presStyleCnt="0"/>
      <dgm:spPr/>
    </dgm:pt>
    <dgm:pt modelId="{CDCF7640-4831-4B43-A7C0-28548BC0D346}" type="pres">
      <dgm:prSet presAssocID="{1D24A01B-0BF7-4FE7-B920-3B1C778F8239}" presName="parTx" presStyleLbl="revTx" presStyleIdx="4" presStyleCnt="6">
        <dgm:presLayoutVars>
          <dgm:chMax val="0"/>
          <dgm:chPref val="0"/>
        </dgm:presLayoutVars>
      </dgm:prSet>
      <dgm:spPr/>
    </dgm:pt>
    <dgm:pt modelId="{C0DCF9CC-7589-4CAD-8820-11035ED8E7C1}" type="pres">
      <dgm:prSet presAssocID="{13605850-C579-45BF-A96D-5FC868AF0945}" presName="sibTrans" presStyleCnt="0"/>
      <dgm:spPr/>
    </dgm:pt>
    <dgm:pt modelId="{2B7BE245-97B7-4C05-8389-30C673F40C26}" type="pres">
      <dgm:prSet presAssocID="{DF7F922D-7F64-4C02-BF52-27CF5F8269A5}" presName="compNode" presStyleCnt="0"/>
      <dgm:spPr/>
    </dgm:pt>
    <dgm:pt modelId="{D00B569C-EC53-43F9-BB0E-D4D4F05A0E41}" type="pres">
      <dgm:prSet presAssocID="{DF7F922D-7F64-4C02-BF52-27CF5F8269A5}" presName="bgRect" presStyleLbl="bgShp" presStyleIdx="5" presStyleCnt="6"/>
      <dgm:spPr/>
    </dgm:pt>
    <dgm:pt modelId="{F701B4D5-F93A-4F8D-BED8-ED347723D146}" type="pres">
      <dgm:prSet presAssocID="{DF7F922D-7F64-4C02-BF52-27CF5F8269A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log"/>
        </a:ext>
      </dgm:extLst>
    </dgm:pt>
    <dgm:pt modelId="{155D04C0-381E-46DA-AD08-C290D2E06722}" type="pres">
      <dgm:prSet presAssocID="{DF7F922D-7F64-4C02-BF52-27CF5F8269A5}" presName="spaceRect" presStyleCnt="0"/>
      <dgm:spPr/>
    </dgm:pt>
    <dgm:pt modelId="{4E0DBF10-4E6B-4F89-AF7B-24650E9DB7EB}" type="pres">
      <dgm:prSet presAssocID="{DF7F922D-7F64-4C02-BF52-27CF5F8269A5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FC8B563A-1807-4E6D-A312-C58235F107F8}" type="presOf" srcId="{DF7F922D-7F64-4C02-BF52-27CF5F8269A5}" destId="{4E0DBF10-4E6B-4F89-AF7B-24650E9DB7EB}" srcOrd="0" destOrd="0" presId="urn:microsoft.com/office/officeart/2018/2/layout/IconVerticalSolidList"/>
    <dgm:cxn modelId="{0ECAF93B-90A2-41AD-9436-5B811EFBCDD8}" srcId="{F6C0DB58-0E4A-4D67-BA9E-E4C57A6FEE13}" destId="{E80EEF89-C354-4CDA-AEF8-DC7454095782}" srcOrd="1" destOrd="0" parTransId="{5D042C2D-D0E0-459A-B958-98EE4FF71372}" sibTransId="{BF657D62-4196-4259-9C8F-2033735FA834}"/>
    <dgm:cxn modelId="{BB35F43E-DA4A-4EAC-BA81-AF3F2FAC51B3}" type="presOf" srcId="{1D24A01B-0BF7-4FE7-B920-3B1C778F8239}" destId="{CDCF7640-4831-4B43-A7C0-28548BC0D346}" srcOrd="0" destOrd="0" presId="urn:microsoft.com/office/officeart/2018/2/layout/IconVerticalSolidList"/>
    <dgm:cxn modelId="{D93D9644-1D32-4024-9EE0-2196B22EC0E9}" srcId="{F6C0DB58-0E4A-4D67-BA9E-E4C57A6FEE13}" destId="{51F19FC1-8CA3-4D15-A0D0-E07C7CE83784}" srcOrd="2" destOrd="0" parTransId="{32C35922-76AF-4E72-9B48-D2E7BF4DA4DE}" sibTransId="{452FAB26-92B6-4018-9D7F-63F167CCB998}"/>
    <dgm:cxn modelId="{0B870E6A-21A3-491F-A2DC-D248A9E24626}" type="presOf" srcId="{51F19FC1-8CA3-4D15-A0D0-E07C7CE83784}" destId="{2119D6F4-3BA8-48C6-83E4-F41378B1A552}" srcOrd="0" destOrd="0" presId="urn:microsoft.com/office/officeart/2018/2/layout/IconVerticalSolidList"/>
    <dgm:cxn modelId="{2BFD0B50-44E2-4D7B-8258-D3249E979A84}" type="presOf" srcId="{4C7D4D55-8D14-4A65-A9EA-F492C2E3769D}" destId="{2B4462AC-403F-4527-95E8-C67AFAD814A2}" srcOrd="0" destOrd="0" presId="urn:microsoft.com/office/officeart/2018/2/layout/IconVerticalSolidList"/>
    <dgm:cxn modelId="{604FA553-E2FB-4568-B295-2D164DE0963A}" srcId="{F6C0DB58-0E4A-4D67-BA9E-E4C57A6FEE13}" destId="{4C7D4D55-8D14-4A65-A9EA-F492C2E3769D}" srcOrd="3" destOrd="0" parTransId="{4B8664EC-FA76-4FC3-B07C-9E2ACBC85AC8}" sibTransId="{7C7E3E0B-8EA9-4DA7-8721-6F68659E70C9}"/>
    <dgm:cxn modelId="{D59A5454-0518-4C81-B971-CA84A7F2DFDD}" srcId="{F6C0DB58-0E4A-4D67-BA9E-E4C57A6FEE13}" destId="{DF7F922D-7F64-4C02-BF52-27CF5F8269A5}" srcOrd="5" destOrd="0" parTransId="{671ECA14-5CAB-4E80-9183-CDBA0B3C622F}" sibTransId="{7FC5B90A-94E6-4706-B238-3588FAB791A4}"/>
    <dgm:cxn modelId="{70F0B879-19FD-4446-8D01-8BBA97EEBAD9}" type="presOf" srcId="{F6C0DB58-0E4A-4D67-BA9E-E4C57A6FEE13}" destId="{4C3DBC0B-1D78-49E3-B633-ED8D56C888A6}" srcOrd="0" destOrd="0" presId="urn:microsoft.com/office/officeart/2018/2/layout/IconVerticalSolidList"/>
    <dgm:cxn modelId="{8A1ADE87-DBD1-4230-A10D-17933570229F}" type="presOf" srcId="{E80EEF89-C354-4CDA-AEF8-DC7454095782}" destId="{DECB3656-F8B3-416B-944D-A41F0A253841}" srcOrd="0" destOrd="0" presId="urn:microsoft.com/office/officeart/2018/2/layout/IconVerticalSolidList"/>
    <dgm:cxn modelId="{5C95C494-CE1A-4EF0-A35B-523F472B53F2}" type="presOf" srcId="{EB7A04BD-9ACD-44D9-9BD9-6E3C46315114}" destId="{B5912D7B-9415-4C9A-95BD-E3CD332F8FB3}" srcOrd="0" destOrd="0" presId="urn:microsoft.com/office/officeart/2018/2/layout/IconVerticalSolidList"/>
    <dgm:cxn modelId="{5D40C0D9-377E-42FB-9D4A-12994E8A1159}" srcId="{F6C0DB58-0E4A-4D67-BA9E-E4C57A6FEE13}" destId="{EB7A04BD-9ACD-44D9-9BD9-6E3C46315114}" srcOrd="0" destOrd="0" parTransId="{20898365-13C1-4916-9939-92AB3E6FAA51}" sibTransId="{8EA5D1C1-3364-4381-A919-4FC0D94F68F0}"/>
    <dgm:cxn modelId="{85864EF7-44EA-4510-97FF-F16E18207F5A}" srcId="{F6C0DB58-0E4A-4D67-BA9E-E4C57A6FEE13}" destId="{1D24A01B-0BF7-4FE7-B920-3B1C778F8239}" srcOrd="4" destOrd="0" parTransId="{15EA260B-7D9A-402E-9E24-9BD9EE801BA4}" sibTransId="{13605850-C579-45BF-A96D-5FC868AF0945}"/>
    <dgm:cxn modelId="{0D0CC39E-3ABE-4730-9B88-AE670229F56F}" type="presParOf" srcId="{4C3DBC0B-1D78-49E3-B633-ED8D56C888A6}" destId="{40B7D93D-3309-4EE1-9D7E-A8F64AFE7279}" srcOrd="0" destOrd="0" presId="urn:microsoft.com/office/officeart/2018/2/layout/IconVerticalSolidList"/>
    <dgm:cxn modelId="{F8588DFC-E6C4-448B-BAAC-F923AC7A9E0D}" type="presParOf" srcId="{40B7D93D-3309-4EE1-9D7E-A8F64AFE7279}" destId="{ACA7F59C-0C2A-4B31-9FBE-A378FC899E7E}" srcOrd="0" destOrd="0" presId="urn:microsoft.com/office/officeart/2018/2/layout/IconVerticalSolidList"/>
    <dgm:cxn modelId="{1F9D2670-9731-43E6-AEE0-E05FC8A700CE}" type="presParOf" srcId="{40B7D93D-3309-4EE1-9D7E-A8F64AFE7279}" destId="{D8888B55-F9F0-4631-8DFE-87E127CA8F26}" srcOrd="1" destOrd="0" presId="urn:microsoft.com/office/officeart/2018/2/layout/IconVerticalSolidList"/>
    <dgm:cxn modelId="{E851331A-F04F-4D1A-AA6F-AA3A5E8A4B13}" type="presParOf" srcId="{40B7D93D-3309-4EE1-9D7E-A8F64AFE7279}" destId="{DAB2CDCE-9373-4F7C-9D3E-EBEB58F2C2CC}" srcOrd="2" destOrd="0" presId="urn:microsoft.com/office/officeart/2018/2/layout/IconVerticalSolidList"/>
    <dgm:cxn modelId="{59FC7447-EF40-46CF-8ACA-ED593744C497}" type="presParOf" srcId="{40B7D93D-3309-4EE1-9D7E-A8F64AFE7279}" destId="{B5912D7B-9415-4C9A-95BD-E3CD332F8FB3}" srcOrd="3" destOrd="0" presId="urn:microsoft.com/office/officeart/2018/2/layout/IconVerticalSolidList"/>
    <dgm:cxn modelId="{D88CECAE-99AB-434C-ADB6-9E60BB876CFE}" type="presParOf" srcId="{4C3DBC0B-1D78-49E3-B633-ED8D56C888A6}" destId="{BB62D494-9A07-43AC-9904-31AAEEB2C10A}" srcOrd="1" destOrd="0" presId="urn:microsoft.com/office/officeart/2018/2/layout/IconVerticalSolidList"/>
    <dgm:cxn modelId="{2859A8AB-3955-4C6E-B5F3-33421EB6761A}" type="presParOf" srcId="{4C3DBC0B-1D78-49E3-B633-ED8D56C888A6}" destId="{72D562D2-3729-4419-8999-FF0DBAE2CD70}" srcOrd="2" destOrd="0" presId="urn:microsoft.com/office/officeart/2018/2/layout/IconVerticalSolidList"/>
    <dgm:cxn modelId="{5D0F0ADE-9950-4D07-8512-4B4F94546E6B}" type="presParOf" srcId="{72D562D2-3729-4419-8999-FF0DBAE2CD70}" destId="{3A1171C7-5B66-42BE-AE3C-55BA031EDF5F}" srcOrd="0" destOrd="0" presId="urn:microsoft.com/office/officeart/2018/2/layout/IconVerticalSolidList"/>
    <dgm:cxn modelId="{FB641F43-ACC1-41C9-B534-2248B7108A29}" type="presParOf" srcId="{72D562D2-3729-4419-8999-FF0DBAE2CD70}" destId="{F9A863E2-B302-4277-9057-0A63413548DF}" srcOrd="1" destOrd="0" presId="urn:microsoft.com/office/officeart/2018/2/layout/IconVerticalSolidList"/>
    <dgm:cxn modelId="{A65C1DA3-A433-40B4-B230-2948DEBC022D}" type="presParOf" srcId="{72D562D2-3729-4419-8999-FF0DBAE2CD70}" destId="{DDB5A534-D9EC-47D1-89FA-960A494C78D9}" srcOrd="2" destOrd="0" presId="urn:microsoft.com/office/officeart/2018/2/layout/IconVerticalSolidList"/>
    <dgm:cxn modelId="{5E0FBC48-A0EC-43C0-BA7A-7AA580037B80}" type="presParOf" srcId="{72D562D2-3729-4419-8999-FF0DBAE2CD70}" destId="{DECB3656-F8B3-416B-944D-A41F0A253841}" srcOrd="3" destOrd="0" presId="urn:microsoft.com/office/officeart/2018/2/layout/IconVerticalSolidList"/>
    <dgm:cxn modelId="{C612CB15-70FB-453B-9D48-9ABC29B77921}" type="presParOf" srcId="{4C3DBC0B-1D78-49E3-B633-ED8D56C888A6}" destId="{C0191D21-74E6-4C18-B444-2FD1F4C19707}" srcOrd="3" destOrd="0" presId="urn:microsoft.com/office/officeart/2018/2/layout/IconVerticalSolidList"/>
    <dgm:cxn modelId="{219DB804-C28F-460B-9AFF-A6CCBF0CC5E3}" type="presParOf" srcId="{4C3DBC0B-1D78-49E3-B633-ED8D56C888A6}" destId="{3A3CE002-6D2E-42F0-AA4F-7A972719B0DC}" srcOrd="4" destOrd="0" presId="urn:microsoft.com/office/officeart/2018/2/layout/IconVerticalSolidList"/>
    <dgm:cxn modelId="{C3E00708-7D34-4F2D-AC24-3C386C9C635D}" type="presParOf" srcId="{3A3CE002-6D2E-42F0-AA4F-7A972719B0DC}" destId="{B76CD4BB-76B2-4557-8ECF-A17901621B24}" srcOrd="0" destOrd="0" presId="urn:microsoft.com/office/officeart/2018/2/layout/IconVerticalSolidList"/>
    <dgm:cxn modelId="{2BFAA05F-7AF0-4326-A949-7D784DADB2D4}" type="presParOf" srcId="{3A3CE002-6D2E-42F0-AA4F-7A972719B0DC}" destId="{CB56FEA8-EA11-42CD-9D51-DBAF179F271C}" srcOrd="1" destOrd="0" presId="urn:microsoft.com/office/officeart/2018/2/layout/IconVerticalSolidList"/>
    <dgm:cxn modelId="{A8447281-112F-455C-9DF4-5B626DB0F6CD}" type="presParOf" srcId="{3A3CE002-6D2E-42F0-AA4F-7A972719B0DC}" destId="{53582AE4-7873-41BA-B8A1-B672CBC6F2EE}" srcOrd="2" destOrd="0" presId="urn:microsoft.com/office/officeart/2018/2/layout/IconVerticalSolidList"/>
    <dgm:cxn modelId="{E7C8C0E1-E61A-4EB0-BD1F-745E19FB3D0F}" type="presParOf" srcId="{3A3CE002-6D2E-42F0-AA4F-7A972719B0DC}" destId="{2119D6F4-3BA8-48C6-83E4-F41378B1A552}" srcOrd="3" destOrd="0" presId="urn:microsoft.com/office/officeart/2018/2/layout/IconVerticalSolidList"/>
    <dgm:cxn modelId="{17630383-C605-4083-A72E-A562A0F51C40}" type="presParOf" srcId="{4C3DBC0B-1D78-49E3-B633-ED8D56C888A6}" destId="{80948B55-A12D-4A28-8CB5-0BE947BA37E3}" srcOrd="5" destOrd="0" presId="urn:microsoft.com/office/officeart/2018/2/layout/IconVerticalSolidList"/>
    <dgm:cxn modelId="{93DED307-A8EE-4A31-91A4-AE0E49171312}" type="presParOf" srcId="{4C3DBC0B-1D78-49E3-B633-ED8D56C888A6}" destId="{35B49139-8D8E-4CEF-9BB2-17185009FA6F}" srcOrd="6" destOrd="0" presId="urn:microsoft.com/office/officeart/2018/2/layout/IconVerticalSolidList"/>
    <dgm:cxn modelId="{42F76467-6A49-49A0-9F41-8A59A685F117}" type="presParOf" srcId="{35B49139-8D8E-4CEF-9BB2-17185009FA6F}" destId="{20787471-10ED-439E-9FA3-7AB6FA7505FD}" srcOrd="0" destOrd="0" presId="urn:microsoft.com/office/officeart/2018/2/layout/IconVerticalSolidList"/>
    <dgm:cxn modelId="{7F2B1DC2-C25D-4FD0-ACBE-7DADF5C49388}" type="presParOf" srcId="{35B49139-8D8E-4CEF-9BB2-17185009FA6F}" destId="{C9E55518-918A-4DE0-8005-9FB486D9997D}" srcOrd="1" destOrd="0" presId="urn:microsoft.com/office/officeart/2018/2/layout/IconVerticalSolidList"/>
    <dgm:cxn modelId="{B2AFC22C-7143-4DD1-9B16-AF413FAEB8AA}" type="presParOf" srcId="{35B49139-8D8E-4CEF-9BB2-17185009FA6F}" destId="{459B8D75-B301-45ED-BC2E-C1C408113D5E}" srcOrd="2" destOrd="0" presId="urn:microsoft.com/office/officeart/2018/2/layout/IconVerticalSolidList"/>
    <dgm:cxn modelId="{13B0B980-219B-465F-8A7C-C8CE47574CD4}" type="presParOf" srcId="{35B49139-8D8E-4CEF-9BB2-17185009FA6F}" destId="{2B4462AC-403F-4527-95E8-C67AFAD814A2}" srcOrd="3" destOrd="0" presId="urn:microsoft.com/office/officeart/2018/2/layout/IconVerticalSolidList"/>
    <dgm:cxn modelId="{81BE4E13-02B8-42AE-8FCA-37C637297ECF}" type="presParOf" srcId="{4C3DBC0B-1D78-49E3-B633-ED8D56C888A6}" destId="{7B1FF75C-946E-4FF4-9363-DD6468BA88AC}" srcOrd="7" destOrd="0" presId="urn:microsoft.com/office/officeart/2018/2/layout/IconVerticalSolidList"/>
    <dgm:cxn modelId="{8CA3BFDB-8E52-4B93-8187-5B369CB0BFAF}" type="presParOf" srcId="{4C3DBC0B-1D78-49E3-B633-ED8D56C888A6}" destId="{A76BD5AF-3194-4E39-A90C-0FC922EDDAC1}" srcOrd="8" destOrd="0" presId="urn:microsoft.com/office/officeart/2018/2/layout/IconVerticalSolidList"/>
    <dgm:cxn modelId="{DF374700-CA9E-4AE1-89B8-99AB8CC45871}" type="presParOf" srcId="{A76BD5AF-3194-4E39-A90C-0FC922EDDAC1}" destId="{1665F717-0EED-42AE-9CF5-8A2A12A489DE}" srcOrd="0" destOrd="0" presId="urn:microsoft.com/office/officeart/2018/2/layout/IconVerticalSolidList"/>
    <dgm:cxn modelId="{1F136691-FDFC-4293-8CF9-25A19ABABA38}" type="presParOf" srcId="{A76BD5AF-3194-4E39-A90C-0FC922EDDAC1}" destId="{AC899A53-EB53-45C7-86E5-B4C543E68148}" srcOrd="1" destOrd="0" presId="urn:microsoft.com/office/officeart/2018/2/layout/IconVerticalSolidList"/>
    <dgm:cxn modelId="{771427A5-6ECE-402F-81F0-4557E39A44B3}" type="presParOf" srcId="{A76BD5AF-3194-4E39-A90C-0FC922EDDAC1}" destId="{15D5FD63-C4CC-48F4-A3CF-182A15D001CF}" srcOrd="2" destOrd="0" presId="urn:microsoft.com/office/officeart/2018/2/layout/IconVerticalSolidList"/>
    <dgm:cxn modelId="{A00E8ABE-CA61-4D9F-903B-C461A24BEB7D}" type="presParOf" srcId="{A76BD5AF-3194-4E39-A90C-0FC922EDDAC1}" destId="{CDCF7640-4831-4B43-A7C0-28548BC0D346}" srcOrd="3" destOrd="0" presId="urn:microsoft.com/office/officeart/2018/2/layout/IconVerticalSolidList"/>
    <dgm:cxn modelId="{79DEC16C-EE76-42CB-94EF-B929E026A508}" type="presParOf" srcId="{4C3DBC0B-1D78-49E3-B633-ED8D56C888A6}" destId="{C0DCF9CC-7589-4CAD-8820-11035ED8E7C1}" srcOrd="9" destOrd="0" presId="urn:microsoft.com/office/officeart/2018/2/layout/IconVerticalSolidList"/>
    <dgm:cxn modelId="{C6077F04-31A4-4AD1-BA67-BD97580430EC}" type="presParOf" srcId="{4C3DBC0B-1D78-49E3-B633-ED8D56C888A6}" destId="{2B7BE245-97B7-4C05-8389-30C673F40C26}" srcOrd="10" destOrd="0" presId="urn:microsoft.com/office/officeart/2018/2/layout/IconVerticalSolidList"/>
    <dgm:cxn modelId="{1E0D35F4-DFF2-493E-9C2A-A56D60E89AF6}" type="presParOf" srcId="{2B7BE245-97B7-4C05-8389-30C673F40C26}" destId="{D00B569C-EC53-43F9-BB0E-D4D4F05A0E41}" srcOrd="0" destOrd="0" presId="urn:microsoft.com/office/officeart/2018/2/layout/IconVerticalSolidList"/>
    <dgm:cxn modelId="{7F220C04-3BAA-4150-9E20-2B9A0A93D5D7}" type="presParOf" srcId="{2B7BE245-97B7-4C05-8389-30C673F40C26}" destId="{F701B4D5-F93A-4F8D-BED8-ED347723D146}" srcOrd="1" destOrd="0" presId="urn:microsoft.com/office/officeart/2018/2/layout/IconVerticalSolidList"/>
    <dgm:cxn modelId="{AE845AF9-5BD2-48F9-8283-8C991EA9D9CD}" type="presParOf" srcId="{2B7BE245-97B7-4C05-8389-30C673F40C26}" destId="{155D04C0-381E-46DA-AD08-C290D2E06722}" srcOrd="2" destOrd="0" presId="urn:microsoft.com/office/officeart/2018/2/layout/IconVerticalSolidList"/>
    <dgm:cxn modelId="{14FEE2AE-6C94-4BDC-B94A-E79E8277C417}" type="presParOf" srcId="{2B7BE245-97B7-4C05-8389-30C673F40C26}" destId="{4E0DBF10-4E6B-4F89-AF7B-24650E9DB7E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DD1EA0-352E-4C9A-97B9-524DDFB41B2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4B24BC7-A6C5-4C58-B2AB-41767968184D}">
      <dgm:prSet/>
      <dgm:spPr/>
      <dgm:t>
        <a:bodyPr/>
        <a:lstStyle/>
        <a:p>
          <a:r>
            <a:rPr lang="en-GB"/>
            <a:t>Consumer lead regulation (libertarian, populist, Netflix) -  . . . .</a:t>
          </a:r>
          <a:endParaRPr lang="en-US"/>
        </a:p>
      </dgm:t>
    </dgm:pt>
    <dgm:pt modelId="{10EEF86D-1341-4CF7-862B-7B2CCAF016DA}" type="parTrans" cxnId="{72B84E41-A262-4419-8242-73DC75BEB13F}">
      <dgm:prSet/>
      <dgm:spPr/>
      <dgm:t>
        <a:bodyPr/>
        <a:lstStyle/>
        <a:p>
          <a:endParaRPr lang="en-US"/>
        </a:p>
      </dgm:t>
    </dgm:pt>
    <dgm:pt modelId="{4CBBFC58-F0D4-4719-BD4A-14E8ED6D2BF8}" type="sibTrans" cxnId="{72B84E41-A262-4419-8242-73DC75BEB13F}">
      <dgm:prSet/>
      <dgm:spPr/>
      <dgm:t>
        <a:bodyPr/>
        <a:lstStyle/>
        <a:p>
          <a:endParaRPr lang="en-US"/>
        </a:p>
      </dgm:t>
    </dgm:pt>
    <dgm:pt modelId="{19164A0D-7031-4E72-867B-716A76A6B27E}">
      <dgm:prSet/>
      <dgm:spPr/>
      <dgm:t>
        <a:bodyPr/>
        <a:lstStyle/>
        <a:p>
          <a:r>
            <a:rPr lang="en-GB"/>
            <a:t>State controlled regulation (authoritarian) - . . . . </a:t>
          </a:r>
          <a:endParaRPr lang="en-US"/>
        </a:p>
      </dgm:t>
    </dgm:pt>
    <dgm:pt modelId="{4E24CC76-C13C-47BC-810D-E34471AF170D}" type="parTrans" cxnId="{37BB9E6B-BAD7-4289-8043-ED7587C2C24B}">
      <dgm:prSet/>
      <dgm:spPr/>
      <dgm:t>
        <a:bodyPr/>
        <a:lstStyle/>
        <a:p>
          <a:endParaRPr lang="en-US"/>
        </a:p>
      </dgm:t>
    </dgm:pt>
    <dgm:pt modelId="{42A8A232-06EE-4614-BCD8-570AE53D26FF}" type="sibTrans" cxnId="{37BB9E6B-BAD7-4289-8043-ED7587C2C24B}">
      <dgm:prSet/>
      <dgm:spPr/>
      <dgm:t>
        <a:bodyPr/>
        <a:lstStyle/>
        <a:p>
          <a:endParaRPr lang="en-US"/>
        </a:p>
      </dgm:t>
    </dgm:pt>
    <dgm:pt modelId="{C9EDBFC3-EFB0-4A12-B103-2430E26BD6AE}">
      <dgm:prSet/>
      <dgm:spPr/>
      <dgm:t>
        <a:bodyPr/>
        <a:lstStyle/>
        <a:p>
          <a:r>
            <a:rPr lang="en-GB"/>
            <a:t>Professional bodies (self-regulation, Newspapers, IPSA - . . .</a:t>
          </a:r>
          <a:endParaRPr lang="en-US"/>
        </a:p>
      </dgm:t>
    </dgm:pt>
    <dgm:pt modelId="{731F06F3-63AE-42C2-A14B-AA0E28D96BAA}" type="parTrans" cxnId="{11670671-57B3-464A-BE16-C2B3F8A9B164}">
      <dgm:prSet/>
      <dgm:spPr/>
      <dgm:t>
        <a:bodyPr/>
        <a:lstStyle/>
        <a:p>
          <a:endParaRPr lang="en-US"/>
        </a:p>
      </dgm:t>
    </dgm:pt>
    <dgm:pt modelId="{540399E5-85EA-4D6B-B88C-C63C21DC8C68}" type="sibTrans" cxnId="{11670671-57B3-464A-BE16-C2B3F8A9B164}">
      <dgm:prSet/>
      <dgm:spPr/>
      <dgm:t>
        <a:bodyPr/>
        <a:lstStyle/>
        <a:p>
          <a:endParaRPr lang="en-US"/>
        </a:p>
      </dgm:t>
    </dgm:pt>
    <dgm:pt modelId="{CD6644E5-F8DF-4CA4-9AD4-41BC51079269}">
      <dgm:prSet/>
      <dgm:spPr/>
      <dgm:t>
        <a:bodyPr/>
        <a:lstStyle/>
        <a:p>
          <a:r>
            <a:rPr lang="en-GB"/>
            <a:t>Independent regulation (BBC Board, BBC Charter, BBFC, PEGI) - . . .</a:t>
          </a:r>
          <a:endParaRPr lang="en-US"/>
        </a:p>
      </dgm:t>
    </dgm:pt>
    <dgm:pt modelId="{1B447D9D-CCA4-4A74-B454-F325E3964305}" type="parTrans" cxnId="{8088EE60-0668-4B10-B469-8E46974CC124}">
      <dgm:prSet/>
      <dgm:spPr/>
      <dgm:t>
        <a:bodyPr/>
        <a:lstStyle/>
        <a:p>
          <a:endParaRPr lang="en-US"/>
        </a:p>
      </dgm:t>
    </dgm:pt>
    <dgm:pt modelId="{A1DD8FC3-13EA-4EB2-98DC-9803A0BBD47D}" type="sibTrans" cxnId="{8088EE60-0668-4B10-B469-8E46974CC124}">
      <dgm:prSet/>
      <dgm:spPr/>
      <dgm:t>
        <a:bodyPr/>
        <a:lstStyle/>
        <a:p>
          <a:endParaRPr lang="en-US"/>
        </a:p>
      </dgm:t>
    </dgm:pt>
    <dgm:pt modelId="{BAE003A7-EB2B-48CC-8B90-F455E13A6F94}" type="pres">
      <dgm:prSet presAssocID="{31DD1EA0-352E-4C9A-97B9-524DDFB41B2C}" presName="linear" presStyleCnt="0">
        <dgm:presLayoutVars>
          <dgm:animLvl val="lvl"/>
          <dgm:resizeHandles val="exact"/>
        </dgm:presLayoutVars>
      </dgm:prSet>
      <dgm:spPr/>
    </dgm:pt>
    <dgm:pt modelId="{CCCCD34D-CC52-423D-8B95-E55D4E345181}" type="pres">
      <dgm:prSet presAssocID="{C4B24BC7-A6C5-4C58-B2AB-41767968184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A25BD9F-CB82-4ACA-AF02-4C5EDCB5ABDF}" type="pres">
      <dgm:prSet presAssocID="{4CBBFC58-F0D4-4719-BD4A-14E8ED6D2BF8}" presName="spacer" presStyleCnt="0"/>
      <dgm:spPr/>
    </dgm:pt>
    <dgm:pt modelId="{C53B795B-5ED4-4CA1-ADE1-234210A23340}" type="pres">
      <dgm:prSet presAssocID="{19164A0D-7031-4E72-867B-716A76A6B27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469821B-4B58-4039-9C2C-139EE681F7C4}" type="pres">
      <dgm:prSet presAssocID="{42A8A232-06EE-4614-BCD8-570AE53D26FF}" presName="spacer" presStyleCnt="0"/>
      <dgm:spPr/>
    </dgm:pt>
    <dgm:pt modelId="{8ED53CEA-1FBF-4E64-B0AE-19FE776EE860}" type="pres">
      <dgm:prSet presAssocID="{C9EDBFC3-EFB0-4A12-B103-2430E26BD6A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5450800-7C89-4624-9029-BDF14BC3DE74}" type="pres">
      <dgm:prSet presAssocID="{540399E5-85EA-4D6B-B88C-C63C21DC8C68}" presName="spacer" presStyleCnt="0"/>
      <dgm:spPr/>
    </dgm:pt>
    <dgm:pt modelId="{EC1FD174-F0D0-4165-B5B0-C64EEF03A96E}" type="pres">
      <dgm:prSet presAssocID="{CD6644E5-F8DF-4CA4-9AD4-41BC5107926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C3F791A-5C32-4428-AD80-04F2DC99CA6E}" type="presOf" srcId="{CD6644E5-F8DF-4CA4-9AD4-41BC51079269}" destId="{EC1FD174-F0D0-4165-B5B0-C64EEF03A96E}" srcOrd="0" destOrd="0" presId="urn:microsoft.com/office/officeart/2005/8/layout/vList2"/>
    <dgm:cxn modelId="{63BB202E-EF02-45C5-B731-208D6520A940}" type="presOf" srcId="{19164A0D-7031-4E72-867B-716A76A6B27E}" destId="{C53B795B-5ED4-4CA1-ADE1-234210A23340}" srcOrd="0" destOrd="0" presId="urn:microsoft.com/office/officeart/2005/8/layout/vList2"/>
    <dgm:cxn modelId="{88961A3D-7F38-482E-83D5-9435F1BB0628}" type="presOf" srcId="{31DD1EA0-352E-4C9A-97B9-524DDFB41B2C}" destId="{BAE003A7-EB2B-48CC-8B90-F455E13A6F94}" srcOrd="0" destOrd="0" presId="urn:microsoft.com/office/officeart/2005/8/layout/vList2"/>
    <dgm:cxn modelId="{8088EE60-0668-4B10-B469-8E46974CC124}" srcId="{31DD1EA0-352E-4C9A-97B9-524DDFB41B2C}" destId="{CD6644E5-F8DF-4CA4-9AD4-41BC51079269}" srcOrd="3" destOrd="0" parTransId="{1B447D9D-CCA4-4A74-B454-F325E3964305}" sibTransId="{A1DD8FC3-13EA-4EB2-98DC-9803A0BBD47D}"/>
    <dgm:cxn modelId="{72B84E41-A262-4419-8242-73DC75BEB13F}" srcId="{31DD1EA0-352E-4C9A-97B9-524DDFB41B2C}" destId="{C4B24BC7-A6C5-4C58-B2AB-41767968184D}" srcOrd="0" destOrd="0" parTransId="{10EEF86D-1341-4CF7-862B-7B2CCAF016DA}" sibTransId="{4CBBFC58-F0D4-4719-BD4A-14E8ED6D2BF8}"/>
    <dgm:cxn modelId="{6D52744B-4B34-4F43-B1EA-08372658DD7E}" type="presOf" srcId="{C9EDBFC3-EFB0-4A12-B103-2430E26BD6AE}" destId="{8ED53CEA-1FBF-4E64-B0AE-19FE776EE860}" srcOrd="0" destOrd="0" presId="urn:microsoft.com/office/officeart/2005/8/layout/vList2"/>
    <dgm:cxn modelId="{37BB9E6B-BAD7-4289-8043-ED7587C2C24B}" srcId="{31DD1EA0-352E-4C9A-97B9-524DDFB41B2C}" destId="{19164A0D-7031-4E72-867B-716A76A6B27E}" srcOrd="1" destOrd="0" parTransId="{4E24CC76-C13C-47BC-810D-E34471AF170D}" sibTransId="{42A8A232-06EE-4614-BCD8-570AE53D26FF}"/>
    <dgm:cxn modelId="{11670671-57B3-464A-BE16-C2B3F8A9B164}" srcId="{31DD1EA0-352E-4C9A-97B9-524DDFB41B2C}" destId="{C9EDBFC3-EFB0-4A12-B103-2430E26BD6AE}" srcOrd="2" destOrd="0" parTransId="{731F06F3-63AE-42C2-A14B-AA0E28D96BAA}" sibTransId="{540399E5-85EA-4D6B-B88C-C63C21DC8C68}"/>
    <dgm:cxn modelId="{1835EAB2-27D1-49DD-8609-CC48AEF7BAAB}" type="presOf" srcId="{C4B24BC7-A6C5-4C58-B2AB-41767968184D}" destId="{CCCCD34D-CC52-423D-8B95-E55D4E345181}" srcOrd="0" destOrd="0" presId="urn:microsoft.com/office/officeart/2005/8/layout/vList2"/>
    <dgm:cxn modelId="{FC2B23FE-235D-41B8-8A49-920CA5DA7B15}" type="presParOf" srcId="{BAE003A7-EB2B-48CC-8B90-F455E13A6F94}" destId="{CCCCD34D-CC52-423D-8B95-E55D4E345181}" srcOrd="0" destOrd="0" presId="urn:microsoft.com/office/officeart/2005/8/layout/vList2"/>
    <dgm:cxn modelId="{8056C4C2-2928-46C3-9E22-56117EB453AA}" type="presParOf" srcId="{BAE003A7-EB2B-48CC-8B90-F455E13A6F94}" destId="{2A25BD9F-CB82-4ACA-AF02-4C5EDCB5ABDF}" srcOrd="1" destOrd="0" presId="urn:microsoft.com/office/officeart/2005/8/layout/vList2"/>
    <dgm:cxn modelId="{04202493-5F26-4002-9A3E-BFD903A186BC}" type="presParOf" srcId="{BAE003A7-EB2B-48CC-8B90-F455E13A6F94}" destId="{C53B795B-5ED4-4CA1-ADE1-234210A23340}" srcOrd="2" destOrd="0" presId="urn:microsoft.com/office/officeart/2005/8/layout/vList2"/>
    <dgm:cxn modelId="{86A3A3E2-0E62-46DE-AAFD-5888A38990F6}" type="presParOf" srcId="{BAE003A7-EB2B-48CC-8B90-F455E13A6F94}" destId="{F469821B-4B58-4039-9C2C-139EE681F7C4}" srcOrd="3" destOrd="0" presId="urn:microsoft.com/office/officeart/2005/8/layout/vList2"/>
    <dgm:cxn modelId="{553DD1E0-08F4-4567-B3A7-F87609973460}" type="presParOf" srcId="{BAE003A7-EB2B-48CC-8B90-F455E13A6F94}" destId="{8ED53CEA-1FBF-4E64-B0AE-19FE776EE860}" srcOrd="4" destOrd="0" presId="urn:microsoft.com/office/officeart/2005/8/layout/vList2"/>
    <dgm:cxn modelId="{726993DB-C1A6-4145-90BD-B947141E81AE}" type="presParOf" srcId="{BAE003A7-EB2B-48CC-8B90-F455E13A6F94}" destId="{E5450800-7C89-4624-9029-BDF14BC3DE74}" srcOrd="5" destOrd="0" presId="urn:microsoft.com/office/officeart/2005/8/layout/vList2"/>
    <dgm:cxn modelId="{E1F5D51B-94D6-45EC-BBFB-6F8D4E393929}" type="presParOf" srcId="{BAE003A7-EB2B-48CC-8B90-F455E13A6F94}" destId="{EC1FD174-F0D0-4165-B5B0-C64EEF03A96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7F59C-0C2A-4B31-9FBE-A378FC899E7E}">
      <dsp:nvSpPr>
        <dsp:cNvPr id="0" name=""/>
        <dsp:cNvSpPr/>
      </dsp:nvSpPr>
      <dsp:spPr>
        <a:xfrm>
          <a:off x="0" y="1094"/>
          <a:ext cx="4754563" cy="4665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888B55-F9F0-4631-8DFE-87E127CA8F26}">
      <dsp:nvSpPr>
        <dsp:cNvPr id="0" name=""/>
        <dsp:cNvSpPr/>
      </dsp:nvSpPr>
      <dsp:spPr>
        <a:xfrm>
          <a:off x="141126" y="106064"/>
          <a:ext cx="256592" cy="2565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912D7B-9415-4C9A-95BD-E3CD332F8FB3}">
      <dsp:nvSpPr>
        <dsp:cNvPr id="0" name=""/>
        <dsp:cNvSpPr/>
      </dsp:nvSpPr>
      <dsp:spPr>
        <a:xfrm>
          <a:off x="538844" y="1094"/>
          <a:ext cx="4215718" cy="466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375" tIns="49375" rIns="49375" bIns="4937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Television</a:t>
          </a:r>
          <a:endParaRPr lang="en-US" sz="1900" kern="1200"/>
        </a:p>
      </dsp:txBody>
      <dsp:txXfrm>
        <a:off x="538844" y="1094"/>
        <a:ext cx="4215718" cy="466532"/>
      </dsp:txXfrm>
    </dsp:sp>
    <dsp:sp modelId="{3A1171C7-5B66-42BE-AE3C-55BA031EDF5F}">
      <dsp:nvSpPr>
        <dsp:cNvPr id="0" name=""/>
        <dsp:cNvSpPr/>
      </dsp:nvSpPr>
      <dsp:spPr>
        <a:xfrm>
          <a:off x="0" y="584260"/>
          <a:ext cx="4754563" cy="4665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A863E2-B302-4277-9057-0A63413548DF}">
      <dsp:nvSpPr>
        <dsp:cNvPr id="0" name=""/>
        <dsp:cNvSpPr/>
      </dsp:nvSpPr>
      <dsp:spPr>
        <a:xfrm>
          <a:off x="141126" y="689230"/>
          <a:ext cx="256592" cy="2565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CB3656-F8B3-416B-944D-A41F0A253841}">
      <dsp:nvSpPr>
        <dsp:cNvPr id="0" name=""/>
        <dsp:cNvSpPr/>
      </dsp:nvSpPr>
      <dsp:spPr>
        <a:xfrm>
          <a:off x="538844" y="584260"/>
          <a:ext cx="4215718" cy="466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375" tIns="49375" rIns="49375" bIns="4937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Radio</a:t>
          </a:r>
          <a:endParaRPr lang="en-US" sz="1900" kern="1200"/>
        </a:p>
      </dsp:txBody>
      <dsp:txXfrm>
        <a:off x="538844" y="584260"/>
        <a:ext cx="4215718" cy="466532"/>
      </dsp:txXfrm>
    </dsp:sp>
    <dsp:sp modelId="{B76CD4BB-76B2-4557-8ECF-A17901621B24}">
      <dsp:nvSpPr>
        <dsp:cNvPr id="0" name=""/>
        <dsp:cNvSpPr/>
      </dsp:nvSpPr>
      <dsp:spPr>
        <a:xfrm>
          <a:off x="0" y="1167425"/>
          <a:ext cx="4754563" cy="4665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56FEA8-EA11-42CD-9D51-DBAF179F271C}">
      <dsp:nvSpPr>
        <dsp:cNvPr id="0" name=""/>
        <dsp:cNvSpPr/>
      </dsp:nvSpPr>
      <dsp:spPr>
        <a:xfrm>
          <a:off x="141126" y="1272395"/>
          <a:ext cx="256592" cy="2565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19D6F4-3BA8-48C6-83E4-F41378B1A552}">
      <dsp:nvSpPr>
        <dsp:cNvPr id="0" name=""/>
        <dsp:cNvSpPr/>
      </dsp:nvSpPr>
      <dsp:spPr>
        <a:xfrm>
          <a:off x="538844" y="1167425"/>
          <a:ext cx="4215718" cy="466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375" tIns="49375" rIns="49375" bIns="4937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Newspapers</a:t>
          </a:r>
          <a:endParaRPr lang="en-US" sz="1900" kern="1200"/>
        </a:p>
      </dsp:txBody>
      <dsp:txXfrm>
        <a:off x="538844" y="1167425"/>
        <a:ext cx="4215718" cy="466532"/>
      </dsp:txXfrm>
    </dsp:sp>
    <dsp:sp modelId="{20787471-10ED-439E-9FA3-7AB6FA7505FD}">
      <dsp:nvSpPr>
        <dsp:cNvPr id="0" name=""/>
        <dsp:cNvSpPr/>
      </dsp:nvSpPr>
      <dsp:spPr>
        <a:xfrm>
          <a:off x="0" y="1750591"/>
          <a:ext cx="4754563" cy="4665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E55518-918A-4DE0-8005-9FB486D9997D}">
      <dsp:nvSpPr>
        <dsp:cNvPr id="0" name=""/>
        <dsp:cNvSpPr/>
      </dsp:nvSpPr>
      <dsp:spPr>
        <a:xfrm>
          <a:off x="141126" y="1855561"/>
          <a:ext cx="256592" cy="2565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4462AC-403F-4527-95E8-C67AFAD814A2}">
      <dsp:nvSpPr>
        <dsp:cNvPr id="0" name=""/>
        <dsp:cNvSpPr/>
      </dsp:nvSpPr>
      <dsp:spPr>
        <a:xfrm>
          <a:off x="538844" y="1750591"/>
          <a:ext cx="4215718" cy="466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375" tIns="49375" rIns="49375" bIns="4937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Magazines</a:t>
          </a:r>
          <a:endParaRPr lang="en-US" sz="1900" kern="1200"/>
        </a:p>
      </dsp:txBody>
      <dsp:txXfrm>
        <a:off x="538844" y="1750591"/>
        <a:ext cx="4215718" cy="466532"/>
      </dsp:txXfrm>
    </dsp:sp>
    <dsp:sp modelId="{1665F717-0EED-42AE-9CF5-8A2A12A489DE}">
      <dsp:nvSpPr>
        <dsp:cNvPr id="0" name=""/>
        <dsp:cNvSpPr/>
      </dsp:nvSpPr>
      <dsp:spPr>
        <a:xfrm>
          <a:off x="0" y="2333757"/>
          <a:ext cx="4754563" cy="4665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99A53-EB53-45C7-86E5-B4C543E68148}">
      <dsp:nvSpPr>
        <dsp:cNvPr id="0" name=""/>
        <dsp:cNvSpPr/>
      </dsp:nvSpPr>
      <dsp:spPr>
        <a:xfrm>
          <a:off x="141126" y="2438726"/>
          <a:ext cx="256592" cy="25659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CF7640-4831-4B43-A7C0-28548BC0D346}">
      <dsp:nvSpPr>
        <dsp:cNvPr id="0" name=""/>
        <dsp:cNvSpPr/>
      </dsp:nvSpPr>
      <dsp:spPr>
        <a:xfrm>
          <a:off x="538844" y="2333757"/>
          <a:ext cx="4215718" cy="466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375" tIns="49375" rIns="49375" bIns="4937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Video Games</a:t>
          </a:r>
          <a:endParaRPr lang="en-US" sz="1900" kern="1200"/>
        </a:p>
      </dsp:txBody>
      <dsp:txXfrm>
        <a:off x="538844" y="2333757"/>
        <a:ext cx="4215718" cy="466532"/>
      </dsp:txXfrm>
    </dsp:sp>
    <dsp:sp modelId="{D00B569C-EC53-43F9-BB0E-D4D4F05A0E41}">
      <dsp:nvSpPr>
        <dsp:cNvPr id="0" name=""/>
        <dsp:cNvSpPr/>
      </dsp:nvSpPr>
      <dsp:spPr>
        <a:xfrm>
          <a:off x="0" y="2916922"/>
          <a:ext cx="4754563" cy="4665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01B4D5-F93A-4F8D-BED8-ED347723D146}">
      <dsp:nvSpPr>
        <dsp:cNvPr id="0" name=""/>
        <dsp:cNvSpPr/>
      </dsp:nvSpPr>
      <dsp:spPr>
        <a:xfrm>
          <a:off x="141126" y="3021892"/>
          <a:ext cx="256592" cy="25659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DBF10-4E6B-4F89-AF7B-24650E9DB7EB}">
      <dsp:nvSpPr>
        <dsp:cNvPr id="0" name=""/>
        <dsp:cNvSpPr/>
      </dsp:nvSpPr>
      <dsp:spPr>
        <a:xfrm>
          <a:off x="538844" y="2916922"/>
          <a:ext cx="4215718" cy="466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375" tIns="49375" rIns="49375" bIns="4937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Social Media Platforms</a:t>
          </a:r>
          <a:endParaRPr lang="en-US" sz="1900" kern="1200"/>
        </a:p>
      </dsp:txBody>
      <dsp:txXfrm>
        <a:off x="538844" y="2916922"/>
        <a:ext cx="4215718" cy="4665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CD34D-CC52-423D-8B95-E55D4E345181}">
      <dsp:nvSpPr>
        <dsp:cNvPr id="0" name=""/>
        <dsp:cNvSpPr/>
      </dsp:nvSpPr>
      <dsp:spPr>
        <a:xfrm>
          <a:off x="0" y="490469"/>
          <a:ext cx="5811128" cy="1113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Consumer lead regulation (libertarian, populist, Netflix) -  . . . .</a:t>
          </a:r>
          <a:endParaRPr lang="en-US" sz="2800" kern="1200"/>
        </a:p>
      </dsp:txBody>
      <dsp:txXfrm>
        <a:off x="54373" y="544842"/>
        <a:ext cx="5702382" cy="1005094"/>
      </dsp:txXfrm>
    </dsp:sp>
    <dsp:sp modelId="{C53B795B-5ED4-4CA1-ADE1-234210A23340}">
      <dsp:nvSpPr>
        <dsp:cNvPr id="0" name=""/>
        <dsp:cNvSpPr/>
      </dsp:nvSpPr>
      <dsp:spPr>
        <a:xfrm>
          <a:off x="0" y="1684949"/>
          <a:ext cx="5811128" cy="1113840"/>
        </a:xfrm>
        <a:prstGeom prst="roundRect">
          <a:avLst/>
        </a:prstGeom>
        <a:solidFill>
          <a:schemeClr val="accent5">
            <a:hueOff val="3625003"/>
            <a:satOff val="-21162"/>
            <a:lumOff val="-1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State controlled regulation (authoritarian) - . . . . </a:t>
          </a:r>
          <a:endParaRPr lang="en-US" sz="2800" kern="1200"/>
        </a:p>
      </dsp:txBody>
      <dsp:txXfrm>
        <a:off x="54373" y="1739322"/>
        <a:ext cx="5702382" cy="1005094"/>
      </dsp:txXfrm>
    </dsp:sp>
    <dsp:sp modelId="{8ED53CEA-1FBF-4E64-B0AE-19FE776EE860}">
      <dsp:nvSpPr>
        <dsp:cNvPr id="0" name=""/>
        <dsp:cNvSpPr/>
      </dsp:nvSpPr>
      <dsp:spPr>
        <a:xfrm>
          <a:off x="0" y="2879429"/>
          <a:ext cx="5811128" cy="1113840"/>
        </a:xfrm>
        <a:prstGeom prst="roundRect">
          <a:avLst/>
        </a:prstGeom>
        <a:solidFill>
          <a:schemeClr val="accent5">
            <a:hueOff val="7250006"/>
            <a:satOff val="-42323"/>
            <a:lumOff val="-33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Professional bodies (self-regulation, Newspapers, IPSA - . . .</a:t>
          </a:r>
          <a:endParaRPr lang="en-US" sz="2800" kern="1200"/>
        </a:p>
      </dsp:txBody>
      <dsp:txXfrm>
        <a:off x="54373" y="2933802"/>
        <a:ext cx="5702382" cy="1005094"/>
      </dsp:txXfrm>
    </dsp:sp>
    <dsp:sp modelId="{EC1FD174-F0D0-4165-B5B0-C64EEF03A96E}">
      <dsp:nvSpPr>
        <dsp:cNvPr id="0" name=""/>
        <dsp:cNvSpPr/>
      </dsp:nvSpPr>
      <dsp:spPr>
        <a:xfrm>
          <a:off x="0" y="4073909"/>
          <a:ext cx="5811128" cy="1113840"/>
        </a:xfrm>
        <a:prstGeom prst="roundRect">
          <a:avLst/>
        </a:prstGeom>
        <a:solidFill>
          <a:schemeClr val="accent5">
            <a:hueOff val="10875008"/>
            <a:satOff val="-63485"/>
            <a:lumOff val="-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Independent regulation (BBC Board, BBC Charter, BBFC, PEGI) - . . .</a:t>
          </a:r>
          <a:endParaRPr lang="en-US" sz="2800" kern="1200"/>
        </a:p>
      </dsp:txBody>
      <dsp:txXfrm>
        <a:off x="54373" y="4128282"/>
        <a:ext cx="5702382" cy="1005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B8D3AA-41FE-428A-ABE0-829CA6F421F4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2BA98C-819A-4C91-9DD1-053B4E351983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58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D3AA-41FE-428A-ABE0-829CA6F421F4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A98C-819A-4C91-9DD1-053B4E3519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696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D3AA-41FE-428A-ABE0-829CA6F421F4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A98C-819A-4C91-9DD1-053B4E3519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1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D3AA-41FE-428A-ABE0-829CA6F421F4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A98C-819A-4C91-9DD1-053B4E3519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34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D3AA-41FE-428A-ABE0-829CA6F421F4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A98C-819A-4C91-9DD1-053B4E351983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30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D3AA-41FE-428A-ABE0-829CA6F421F4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A98C-819A-4C91-9DD1-053B4E3519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547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D3AA-41FE-428A-ABE0-829CA6F421F4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A98C-819A-4C91-9DD1-053B4E3519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82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D3AA-41FE-428A-ABE0-829CA6F421F4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A98C-819A-4C91-9DD1-053B4E3519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01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D3AA-41FE-428A-ABE0-829CA6F421F4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A98C-819A-4C91-9DD1-053B4E3519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2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D3AA-41FE-428A-ABE0-829CA6F421F4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A98C-819A-4C91-9DD1-053B4E3519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67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D3AA-41FE-428A-ABE0-829CA6F421F4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A98C-819A-4C91-9DD1-053B4E3519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72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9B8D3AA-41FE-428A-ABE0-829CA6F421F4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92BA98C-819A-4C91-9DD1-053B4E3519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2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35978-4F9B-1E14-9783-2188875D08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en-GB" sz="8000" dirty="0">
                <a:solidFill>
                  <a:srgbClr val="FFFFFF"/>
                </a:solidFill>
              </a:rPr>
              <a:t>Regulation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622B5-AD53-3A43-114C-418BD145A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85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6AB2B-2640-D399-4DBE-B2206B1A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Who Regulates? How is it enforced?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D552779-AA6B-1FAF-0E76-20B31E569F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MEDIA FORM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54BE4A62-3081-06BA-CC45-97EF024A2DF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143000" y="2720975"/>
          <a:ext cx="4754563" cy="3384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108B414-4301-859C-F174-2485073CF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REGULATORY BODY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2523F7-BF47-90FC-7E32-A62D9497DB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GB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419876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F223EA-4D02-ECA5-A603-11A754FDE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Other forms of regulation?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2A0A39-B3F3-7C2B-6B66-3925F257A7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Think wider??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E458E5-E831-F8BB-BB8C-B9A658CDC3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Moral, legal, social,</a:t>
            </a:r>
          </a:p>
          <a:p>
            <a:r>
              <a:rPr lang="en-GB" dirty="0"/>
              <a:t>Self-regulation</a:t>
            </a:r>
          </a:p>
          <a:p>
            <a:r>
              <a:rPr lang="en-GB" dirty="0"/>
              <a:t>Institutional regulation</a:t>
            </a:r>
          </a:p>
          <a:p>
            <a:r>
              <a:rPr lang="en-GB" dirty="0"/>
              <a:t>Producer lead regulation</a:t>
            </a:r>
          </a:p>
          <a:p>
            <a:r>
              <a:rPr lang="en-GB" dirty="0"/>
              <a:t>Consumer lead regulation</a:t>
            </a:r>
          </a:p>
          <a:p>
            <a:r>
              <a:rPr lang="en-GB" dirty="0"/>
              <a:t>Financial regulation</a:t>
            </a:r>
          </a:p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3128A5F-20EE-3966-DC8D-B7F115B42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Examples, illustrations, instances .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ACB229B-1E6A-57FA-FB1F-7D08512198E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Thinking PNG Transparent Images Free ...">
            <a:extLst>
              <a:ext uri="{FF2B5EF4-FFF2-40B4-BE49-F238E27FC236}">
                <a16:creationId xmlns:a16="http://schemas.microsoft.com/office/drawing/2014/main" id="{F9ED00DE-1BC0-F7AA-2A8E-46522A6F7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710" y="1983052"/>
            <a:ext cx="2073187" cy="207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403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0C4F1C3-3ADD-491F-8C66-57912A2421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323FE0-DFB0-4368-A3C2-FC1402A98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4BCA77F-6A46-46C1-822E-DF8DB6F08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0F30BB5-7BA0-4D79-B51D-809B0D796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6999DEA-EEA1-1390-A134-A1C619C15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287" y="821636"/>
            <a:ext cx="6758457" cy="51974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5400" b="1" cap="all">
                <a:solidFill>
                  <a:schemeClr val="tx1"/>
                </a:solidFill>
              </a:rPr>
              <a:t>Why Regulate?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F561C9-F335-45B4-A0DC-68F946099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39821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50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1B007-2726-FEF0-E4E1-7CCA7D213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545793" cy="2556540"/>
          </a:xfrm>
        </p:spPr>
        <p:txBody>
          <a:bodyPr anchor="t">
            <a:normAutofit/>
          </a:bodyPr>
          <a:lstStyle/>
          <a:p>
            <a:r>
              <a:rPr lang="en-GB" sz="4600" dirty="0">
                <a:solidFill>
                  <a:schemeClr val="tx1"/>
                </a:solidFill>
              </a:rPr>
              <a:t>Philosophy / Ideology of regulation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E91A6FF-8C3D-E090-89B4-181FB2C178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626271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461729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1216</TotalTime>
  <Words>117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Basis</vt:lpstr>
      <vt:lpstr>Regulation</vt:lpstr>
      <vt:lpstr>Who Regulates? How is it enforced?</vt:lpstr>
      <vt:lpstr>Other forms of regulation?</vt:lpstr>
      <vt:lpstr>Why Regulate?</vt:lpstr>
      <vt:lpstr>Philosophy / Ideology of regulation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Mckinlay</dc:creator>
  <cp:lastModifiedBy>Michael Mckinlay</cp:lastModifiedBy>
  <cp:revision>1</cp:revision>
  <dcterms:created xsi:type="dcterms:W3CDTF">2025-02-11T15:06:01Z</dcterms:created>
  <dcterms:modified xsi:type="dcterms:W3CDTF">2025-02-12T11:22:26Z</dcterms:modified>
</cp:coreProperties>
</file>