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96F89-D0F4-ED49-9076-B44CD2A0D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AF16E-D5B9-DAB3-23A8-24485FE93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5BC7B-BBB4-8179-95AC-A2763477A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D7353-296F-0F9A-3BE3-9C601971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EE124-4905-8CAD-E1DB-FC8C5A3A6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35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9F987-975B-9B9E-F68E-57B206A2B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F3F57-52AC-3D1C-E516-F34015BD0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45C66-B37D-45D3-974F-23E74D8C6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1FF1B-2FC4-E54E-ADDC-55022221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8AC82-8889-21CE-53F5-80E80146B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24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0908C0-979E-AAE8-C26F-C4B2A73F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3B300C-402E-5A3C-B039-EA3CE0C48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5D507-7DE4-CA62-BD88-FEB3D99A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34A31-5453-D3D7-34F3-3A1748D26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83D5C-CB12-9559-3062-8BB570BCD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1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1DDD-2A5C-5CB5-B1B8-E964A83A8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94D7F-0324-BDDC-4284-86BD07B19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FC70D-7DE6-9CAF-4599-140B85EC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0EE8-0E1F-4154-E293-22DB9CC23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D69DC-6CA3-61EE-639C-E88353BDD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62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50B83-2DE9-7BA5-B88F-73303C7AD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A01B4-F475-550B-8925-A83F0EFCC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AA-2B7B-D6E3-9962-DE6716AB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6A5EF-EAB8-CDE5-0108-D23177CC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A7B47-1455-2D15-1A26-A759A5E61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69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D11BC-27A5-FF02-ED2B-A33E73B52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E42CD-070C-1FD3-7AAB-E031AC6610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9F1EE2-C5FF-8F12-DD3D-EC6A09F53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CB6F8-A651-4780-14FA-6BEC6974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689BF7-89CD-D1C2-78AB-85CCB5606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22C3D-7C90-36E2-1635-0FAC882C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85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0EAEA-3C89-9E20-9FA8-5B053B3E9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9B1A0-CD03-2127-9ADB-C5F52113D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002D8-6AC2-1C9F-3D2C-8E6F3F1B6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F662D7-F22F-7EA6-3A2E-58BC90E05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F22FE2-A4A8-BD4B-9AE0-25AE8DF065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1AEAEF-D6F8-AFDA-F7A7-065E6B2F6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132C58-75B5-02BD-FB16-6A835ABBA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3AA6A5-1404-37A3-9A44-3644F8365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065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F2D9-16B8-75B7-7641-0294DEBA5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85067A-50ED-A40B-3022-D74D3286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808967-E374-152C-599D-45E7ED042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F04015-04D1-4288-736A-5CAE04BC6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29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1C5421-2101-C0F7-5302-15CDD753F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9606D7-998E-380C-3E18-87D94A9C3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4A410-97F6-D8D0-803B-F001AC9B3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82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1CA3-0B1B-1782-4D74-C72248C60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054F8-7F22-337A-D8E3-3C2DD1667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49EFFC-087E-4A8E-3177-6DF3C1A0B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F5782-2B86-84F1-09F2-A159E218E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3C4C0-0CE4-AD04-2602-F1591EBD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1BFA6-6DF8-B365-EB4E-EE67C2996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97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B1AF5-6B29-9E07-2D2A-68E426674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60ADE0-3C5B-559E-1B03-65BBDC86B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C029C8-2C19-A152-298A-9EEEE1C94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2ECC7-800A-F363-34C0-50AF5AF5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46A4C-193D-80B5-53D7-A30786228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F903A-2EFD-7686-2A08-4B017C7AB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37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7CBC99-F234-EAD2-DE2A-FA1665CD8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56085-8F9D-0498-6B26-2E6949379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C5347-F74F-2BE5-C498-97A1738125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3FCEB-228D-4C33-9AE4-3A8DBF3D8F03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EC297-12D3-5813-3DC4-7F554C1C2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4E36C-67A1-AA47-E973-8BF9F7FD3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4C0F0-52EE-4C88-8E65-98868A50F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31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3898FF-D987-4B0E-BFB4-85F5EB356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B84055-029C-4E86-8844-D05D96C02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A2842C0-6210-4FDB-B1FF-C14C92737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99037F2-4CAF-446B-90DB-1480B247A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128589C-AF3D-49CF-BD92-C1D1D2F53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5D172F-65A1-55F6-2BD0-410E22A03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1485" y="1600200"/>
            <a:ext cx="8201552" cy="2295748"/>
          </a:xfrm>
        </p:spPr>
        <p:txBody>
          <a:bodyPr anchor="b">
            <a:normAutofit/>
          </a:bodyPr>
          <a:lstStyle/>
          <a:p>
            <a:r>
              <a:rPr lang="en-US" sz="4800"/>
              <a:t>A2 Media Studies</a:t>
            </a:r>
            <a:endParaRPr lang="en-GB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52F86-F886-89BD-A3E6-6B35B69AB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1485" y="4067661"/>
            <a:ext cx="8201552" cy="1118764"/>
          </a:xfrm>
        </p:spPr>
        <p:txBody>
          <a:bodyPr anchor="t">
            <a:normAutofit/>
          </a:bodyPr>
          <a:lstStyle/>
          <a:p>
            <a:r>
              <a:rPr lang="en-US" sz="2000">
                <a:solidFill>
                  <a:schemeClr val="tx1">
                    <a:alpha val="70000"/>
                  </a:schemeClr>
                </a:solidFill>
              </a:rPr>
              <a:t>Overview and Introduction</a:t>
            </a:r>
            <a:endParaRPr lang="en-GB" sz="2000">
              <a:solidFill>
                <a:schemeClr val="tx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62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CCA929-7A61-4313-8A90-619CDF425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4250F98-AE57-452A-8B22-1B78911F0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464315C-FCA9-40FE-892E-D4A5B3A5B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BF9520B-E0CD-4FA7-91B5-7DC36B606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5195"/>
            <a:ext cx="12192000" cy="5389511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AE6BE2-047B-007A-69CA-0205C069F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5" y="1084729"/>
            <a:ext cx="9994378" cy="896471"/>
          </a:xfrm>
        </p:spPr>
        <p:txBody>
          <a:bodyPr anchor="b">
            <a:normAutofit/>
          </a:bodyPr>
          <a:lstStyle/>
          <a:p>
            <a:r>
              <a:rPr lang="en-US" sz="4800" dirty="0"/>
              <a:t>Overview</a:t>
            </a:r>
            <a:endParaRPr lang="en-GB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87708-4F80-1453-A985-9E8796DF3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5" y="2082801"/>
            <a:ext cx="9994378" cy="3690470"/>
          </a:xfrm>
        </p:spPr>
        <p:txBody>
          <a:bodyPr anchor="t">
            <a:normAutofit/>
          </a:bodyPr>
          <a:lstStyle/>
          <a:p>
            <a:r>
              <a:rPr lang="en-US" sz="2400" dirty="0"/>
              <a:t>2 x 2 hour Papers</a:t>
            </a:r>
          </a:p>
          <a:p>
            <a:r>
              <a:rPr lang="en-US" sz="2400" dirty="0"/>
              <a:t>Paper 1 – Q1 unseen Semiotics + 6 short answers + 2 x long answers</a:t>
            </a:r>
          </a:p>
          <a:p>
            <a:r>
              <a:rPr lang="en-US" sz="2400" dirty="0"/>
              <a:t>Paper 2 – Q1 unseen Semiotics + 3 x long form answers</a:t>
            </a:r>
          </a:p>
          <a:p>
            <a:endParaRPr lang="en-US" sz="2400" dirty="0"/>
          </a:p>
          <a:p>
            <a:r>
              <a:rPr lang="en-US" sz="2400" dirty="0"/>
              <a:t>Focus on long form answers in A2 (year 13) – that means:</a:t>
            </a:r>
          </a:p>
          <a:p>
            <a:pPr lvl="1"/>
            <a:r>
              <a:rPr lang="en-US" dirty="0"/>
              <a:t>Discussion</a:t>
            </a:r>
            <a:r>
              <a:rPr lang="en-GB" dirty="0"/>
              <a:t>, Debate, argument, (personal opinion?)</a:t>
            </a:r>
          </a:p>
          <a:p>
            <a:pPr lvl="1"/>
            <a:r>
              <a:rPr lang="en-GB" dirty="0"/>
              <a:t>Informed and supported by knowledge and understanding of</a:t>
            </a:r>
          </a:p>
          <a:p>
            <a:pPr lvl="1"/>
            <a:r>
              <a:rPr lang="en-GB" dirty="0"/>
              <a:t>Key ideas, arguments, theories, concepts, key terminology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12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CCA929-7A61-4313-8A90-619CDF425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4250F98-AE57-452A-8B22-1B78911F0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464315C-FCA9-40FE-892E-D4A5B3A5B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F9520B-E0CD-4FA7-91B5-7DC36B606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5195"/>
            <a:ext cx="12192000" cy="5389511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5B930-6169-93E3-B63C-F491897F3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5" y="1084729"/>
            <a:ext cx="9994378" cy="815191"/>
          </a:xfrm>
        </p:spPr>
        <p:txBody>
          <a:bodyPr anchor="b">
            <a:normAutofit/>
          </a:bodyPr>
          <a:lstStyle/>
          <a:p>
            <a:r>
              <a:rPr lang="en-US" sz="4800" b="1" dirty="0"/>
              <a:t>Content</a:t>
            </a:r>
            <a:endParaRPr lang="en-GB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1B9F2-5706-6627-A5C4-515C0B816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5" y="1899921"/>
            <a:ext cx="9994378" cy="3873350"/>
          </a:xfrm>
        </p:spPr>
        <p:txBody>
          <a:bodyPr anchor="t">
            <a:normAutofit/>
          </a:bodyPr>
          <a:lstStyle/>
          <a:p>
            <a:r>
              <a:rPr lang="en-US" sz="2000" dirty="0"/>
              <a:t>New topics, media forms, specific CSP’s</a:t>
            </a:r>
          </a:p>
          <a:p>
            <a:r>
              <a:rPr lang="en-US" sz="2000" dirty="0"/>
              <a:t>Theories, theorists, concepts, debates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Look at exam support page 1 on blog and make a note of the new CSP’s (</a:t>
            </a:r>
            <a:r>
              <a:rPr lang="en-US" sz="2000" i="1" dirty="0"/>
              <a:t>print out the list and stick it in your book if it is easier</a:t>
            </a:r>
            <a:r>
              <a:rPr lang="en-US" sz="2000" dirty="0"/>
              <a:t>?)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Look at page 3 and look at 2 x Media Paper 1 and 2 x Paper 2. Are there any patterns that you can see?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Can you identify the MEDIA FORMS that we still have to cover?</a:t>
            </a:r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57216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CCA929-7A61-4313-8A90-619CDF425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4250F98-AE57-452A-8B22-1B78911F0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464315C-FCA9-40FE-892E-D4A5B3A5B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F9520B-E0CD-4FA7-91B5-7DC36B606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5195"/>
            <a:ext cx="12192000" cy="5389511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99E14C-1DD7-7D25-2C2A-FC8F3EC4D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5" y="1084729"/>
            <a:ext cx="9994378" cy="829796"/>
          </a:xfrm>
        </p:spPr>
        <p:txBody>
          <a:bodyPr anchor="b">
            <a:normAutofit/>
          </a:bodyPr>
          <a:lstStyle/>
          <a:p>
            <a:r>
              <a:rPr lang="en-US" sz="4800" b="1" dirty="0"/>
              <a:t>Assessment</a:t>
            </a:r>
            <a:endParaRPr lang="en-GB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A447E-D97E-3032-CB55-CE7A03A25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5" y="1914525"/>
            <a:ext cx="9994378" cy="3858745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3200" dirty="0"/>
              <a:t>Each (long form answer) is framed as a debate so you need to:</a:t>
            </a:r>
          </a:p>
          <a:p>
            <a:pPr lvl="1"/>
            <a:r>
              <a:rPr lang="en-US" sz="3200" dirty="0"/>
              <a:t>Show knowledge and understanding of the key area of debate</a:t>
            </a:r>
          </a:p>
          <a:p>
            <a:pPr lvl="1"/>
            <a:r>
              <a:rPr lang="en-US" sz="3200" dirty="0"/>
              <a:t>Be able to apply key knowledge and key aspects of the debate to set CSP’s</a:t>
            </a:r>
          </a:p>
          <a:p>
            <a:pPr lvl="1"/>
            <a:r>
              <a:rPr lang="en-US" sz="3200" dirty="0"/>
              <a:t>Be able to show your own INDEPENDENT research</a:t>
            </a:r>
          </a:p>
          <a:p>
            <a:pPr lvl="1"/>
            <a:r>
              <a:rPr lang="en-US" sz="3200" dirty="0"/>
              <a:t>Be able to write CONSISTENTLY, COHERENTLY, COGENTLY over sustained amount of space (and time) – usually 3 x A4</a:t>
            </a:r>
          </a:p>
          <a:p>
            <a:pPr lvl="1"/>
            <a:endParaRPr lang="en-US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812760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CCA929-7A61-4313-8A90-619CDF425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4250F98-AE57-452A-8B22-1B78911F0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464315C-FCA9-40FE-892E-D4A5B3A5B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F9520B-E0CD-4FA7-91B5-7DC36B606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5195"/>
            <a:ext cx="12192000" cy="5389511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8F23BD-BA85-2FFD-03B4-000092331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5" y="1084729"/>
            <a:ext cx="9994378" cy="815191"/>
          </a:xfrm>
        </p:spPr>
        <p:txBody>
          <a:bodyPr anchor="b">
            <a:normAutofit/>
          </a:bodyPr>
          <a:lstStyle/>
          <a:p>
            <a:r>
              <a:rPr lang="en-US" sz="4800" b="1" dirty="0"/>
              <a:t>Writing Framework</a:t>
            </a:r>
            <a:endParaRPr lang="en-GB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4C56C-8A15-9F9E-B9C2-DA048EFE8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65" y="2062481"/>
            <a:ext cx="9994378" cy="3710790"/>
          </a:xfrm>
        </p:spPr>
        <p:txBody>
          <a:bodyPr anchor="t">
            <a:normAutofit/>
          </a:bodyPr>
          <a:lstStyle/>
          <a:p>
            <a:r>
              <a:rPr lang="en-US" sz="3600" dirty="0"/>
              <a:t>You should approach all of your long form answers by addressing the four KEY CONCEPTUAL AREAS</a:t>
            </a:r>
          </a:p>
          <a:p>
            <a:pPr lvl="1"/>
            <a:r>
              <a:rPr lang="en-US" sz="3600" b="1" dirty="0"/>
              <a:t>LANGUAGE</a:t>
            </a:r>
          </a:p>
          <a:p>
            <a:pPr lvl="1"/>
            <a:r>
              <a:rPr lang="en-US" sz="3600" b="1" dirty="0"/>
              <a:t>REPRESENTATION</a:t>
            </a:r>
          </a:p>
          <a:p>
            <a:pPr lvl="1"/>
            <a:r>
              <a:rPr lang="en-US" sz="3600" b="1" dirty="0"/>
              <a:t>AUDIENCE</a:t>
            </a:r>
          </a:p>
          <a:p>
            <a:pPr lvl="1"/>
            <a:r>
              <a:rPr lang="en-US" sz="3600" b="1" dirty="0"/>
              <a:t>INSTITUTION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86283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A2 Media Studies</vt:lpstr>
      <vt:lpstr>Overview</vt:lpstr>
      <vt:lpstr>Content</vt:lpstr>
      <vt:lpstr>Assessment</vt:lpstr>
      <vt:lpstr>Writing Framework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A2 Media Studies</dc:title>
  <dc:creator>Michael Mckinlay</dc:creator>
  <cp:lastModifiedBy>Michael Mckinlay</cp:lastModifiedBy>
  <cp:revision>3</cp:revision>
  <dcterms:created xsi:type="dcterms:W3CDTF">2024-07-17T11:53:14Z</dcterms:created>
  <dcterms:modified xsi:type="dcterms:W3CDTF">2024-07-17T12:13:45Z</dcterms:modified>
</cp:coreProperties>
</file>