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Quicksan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Quicksand-bold.fntdata"/><Relationship Id="rId16" Type="http://schemas.openxmlformats.org/officeDocument/2006/relationships/font" Target="fonts/Quicksan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3dbfeac3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3dbfeac3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3dbfeac38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3dbfeac3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3dbfeac3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3dbfeac3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3dbfeac3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3dbfeac3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3dbfeac3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3dbfeac3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85708" y="19286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FF99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We think this Tomb Raider cover portrays both a radical and a reactionary text. </a:t>
            </a:r>
            <a:endParaRPr sz="6000">
              <a:solidFill>
                <a:srgbClr val="FF99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730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Quicksand"/>
              <a:buChar char="-"/>
            </a:pP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The image of Lara Croft is radical as normally males are used for fighting games.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Quicksand"/>
              <a:buChar char="-"/>
            </a:pP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Although it is reactionary as the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character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is sexualised for a male consumer. This is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represented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in the main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image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on the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cover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as her bottom and breasts are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visible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and center which dehumanises the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character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straight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away as the consumer will view her as a object rather than a person.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Quicksand"/>
              <a:buChar char="-"/>
            </a:pP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This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supports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the dominant ideology of woman in video games being sexualised as they have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purposely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made the 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character</a:t>
            </a: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attractive to appeal to the target audience.</a:t>
            </a: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404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The iconic sign, Lara Croft, is the dominant signifier of the games cover. Lara Croft has powerful and feminist connotations. We have denoted that there is a gun, this gives the connotations of violence and power. </a:t>
            </a:r>
            <a:endParaRPr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accent1"/>
                </a:solidFill>
              </a:rPr>
              <a:t>Lara Croft is heavily sexualised with her clothing clearly emphasising her breasts and bottom. </a:t>
            </a: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