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0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8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4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3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3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7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7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0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7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A2CDA-EC55-46EF-BE87-96E2933417FB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DEFC-0F04-4E61-9AAD-B44C1D2E5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Media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Language of Print (</a:t>
            </a:r>
            <a:r>
              <a:rPr lang="en-GB" dirty="0" err="1"/>
              <a:t>inc</a:t>
            </a:r>
            <a:r>
              <a:rPr lang="en-GB" dirty="0"/>
              <a:t> rule of thirds)</a:t>
            </a:r>
          </a:p>
        </p:txBody>
      </p:sp>
    </p:spTree>
    <p:extLst>
      <p:ext uri="{BB962C8B-B14F-4D97-AF65-F5344CB8AC3E}">
        <p14:creationId xmlns:p14="http://schemas.microsoft.com/office/powerpoint/2010/main" val="205616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/>
              <a:t>The Language of 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32"/>
            <a:ext cx="2458616" cy="4590288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Image</a:t>
            </a:r>
          </a:p>
          <a:p>
            <a:r>
              <a:rPr lang="en-GB" sz="2000" dirty="0"/>
              <a:t>Photograph</a:t>
            </a:r>
          </a:p>
          <a:p>
            <a:r>
              <a:rPr lang="en-GB" sz="2000" dirty="0"/>
              <a:t>caption</a:t>
            </a:r>
          </a:p>
          <a:p>
            <a:r>
              <a:rPr lang="en-GB" sz="2000" dirty="0"/>
              <a:t>Illustration</a:t>
            </a:r>
          </a:p>
          <a:p>
            <a:r>
              <a:rPr lang="en-GB" sz="2000" dirty="0"/>
              <a:t>Logo</a:t>
            </a:r>
          </a:p>
          <a:p>
            <a:r>
              <a:rPr lang="en-GB" sz="2000" dirty="0"/>
              <a:t>Crop</a:t>
            </a:r>
          </a:p>
          <a:p>
            <a:r>
              <a:rPr lang="en-GB" sz="2000" dirty="0"/>
              <a:t>Depth of field</a:t>
            </a:r>
          </a:p>
          <a:p>
            <a:r>
              <a:rPr lang="en-GB" sz="2000" dirty="0"/>
              <a:t>Perspective</a:t>
            </a:r>
          </a:p>
          <a:p>
            <a:r>
              <a:rPr lang="en-GB" sz="2000" dirty="0"/>
              <a:t>Shutter speed</a:t>
            </a:r>
          </a:p>
          <a:p>
            <a:r>
              <a:rPr lang="en-GB" sz="2000" dirty="0"/>
              <a:t>Colour</a:t>
            </a:r>
          </a:p>
          <a:p>
            <a:r>
              <a:rPr lang="en-GB" sz="2000" dirty="0"/>
              <a:t>contrast</a:t>
            </a:r>
          </a:p>
          <a:p>
            <a:r>
              <a:rPr lang="en-GB" sz="2000" dirty="0"/>
              <a:t>Texture</a:t>
            </a:r>
          </a:p>
          <a:p>
            <a:r>
              <a:rPr lang="en-GB" sz="2000" dirty="0"/>
              <a:t>Setting</a:t>
            </a:r>
          </a:p>
          <a:p>
            <a:r>
              <a:rPr lang="en-GB" sz="2000" dirty="0"/>
              <a:t>NVC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5493" y="1052736"/>
            <a:ext cx="2642889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Layout</a:t>
            </a:r>
          </a:p>
          <a:p>
            <a:r>
              <a:rPr lang="en-GB" sz="1700" dirty="0"/>
              <a:t>Rule of 1/3rds</a:t>
            </a:r>
          </a:p>
          <a:p>
            <a:r>
              <a:rPr lang="en-GB" sz="1700" dirty="0"/>
              <a:t>Blank/white space</a:t>
            </a:r>
          </a:p>
          <a:p>
            <a:r>
              <a:rPr lang="en-GB" sz="1700" dirty="0"/>
              <a:t>Size</a:t>
            </a:r>
          </a:p>
          <a:p>
            <a:r>
              <a:rPr lang="en-GB" sz="1700" dirty="0"/>
              <a:t>Position</a:t>
            </a:r>
          </a:p>
          <a:p>
            <a:r>
              <a:rPr lang="en-GB" sz="1700" dirty="0"/>
              <a:t>Orphans</a:t>
            </a:r>
          </a:p>
          <a:p>
            <a:r>
              <a:rPr lang="en-GB" sz="1700" dirty="0"/>
              <a:t>Widows</a:t>
            </a:r>
          </a:p>
          <a:p>
            <a:r>
              <a:rPr lang="en-GB" sz="1700" dirty="0"/>
              <a:t>Gutters/borders</a:t>
            </a:r>
          </a:p>
          <a:p>
            <a:r>
              <a:rPr lang="en-GB" sz="1700" dirty="0"/>
              <a:t>Juxtaposition</a:t>
            </a:r>
          </a:p>
          <a:p>
            <a:r>
              <a:rPr lang="en-GB" sz="1700" dirty="0"/>
              <a:t>Hard lines</a:t>
            </a:r>
          </a:p>
          <a:p>
            <a:r>
              <a:rPr lang="en-GB" sz="1700" dirty="0"/>
              <a:t>Graphic feature</a:t>
            </a:r>
          </a:p>
          <a:p>
            <a:r>
              <a:rPr lang="en-GB" sz="1700" dirty="0"/>
              <a:t>Watermark</a:t>
            </a:r>
          </a:p>
          <a:p>
            <a:r>
              <a:rPr lang="en-GB" sz="1700" dirty="0"/>
              <a:t>Drop cap</a:t>
            </a:r>
          </a:p>
          <a:p>
            <a:r>
              <a:rPr lang="en-GB" sz="1700" dirty="0"/>
              <a:t>Columns</a:t>
            </a:r>
          </a:p>
          <a:p>
            <a:r>
              <a:rPr lang="en-GB" sz="1700" dirty="0"/>
              <a:t>Paragraphs</a:t>
            </a:r>
          </a:p>
          <a:p>
            <a:r>
              <a:rPr lang="en-GB" sz="1700" dirty="0"/>
              <a:t>Plugs / Ears</a:t>
            </a:r>
          </a:p>
          <a:p>
            <a:r>
              <a:rPr lang="en-GB" sz="1700" dirty="0"/>
              <a:t>Page numbers</a:t>
            </a:r>
          </a:p>
          <a:p>
            <a:r>
              <a:rPr lang="en-GB" sz="1700" dirty="0"/>
              <a:t>Date issue no.</a:t>
            </a:r>
          </a:p>
          <a:p>
            <a:r>
              <a:rPr lang="en-GB" sz="1700" dirty="0"/>
              <a:t>Colour blocks</a:t>
            </a:r>
          </a:p>
          <a:p>
            <a:r>
              <a:rPr lang="en-GB" sz="1700" dirty="0"/>
              <a:t>gradient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987824" y="1700808"/>
            <a:ext cx="2232248" cy="45902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Text</a:t>
            </a:r>
          </a:p>
          <a:p>
            <a:r>
              <a:rPr lang="en-GB" sz="2000" dirty="0"/>
              <a:t>Font type</a:t>
            </a:r>
          </a:p>
          <a:p>
            <a:r>
              <a:rPr lang="en-GB" sz="2000" dirty="0"/>
              <a:t>Font size</a:t>
            </a:r>
          </a:p>
          <a:p>
            <a:r>
              <a:rPr lang="en-GB" sz="2000" dirty="0"/>
              <a:t>Serif / sans serif</a:t>
            </a:r>
          </a:p>
          <a:p>
            <a:r>
              <a:rPr lang="en-GB" sz="2000" dirty="0"/>
              <a:t>Colour</a:t>
            </a:r>
          </a:p>
          <a:p>
            <a:r>
              <a:rPr lang="en-GB" sz="2000" dirty="0"/>
              <a:t>Italic/bold</a:t>
            </a:r>
          </a:p>
          <a:p>
            <a:r>
              <a:rPr lang="en-GB" sz="2000" dirty="0"/>
              <a:t>Underline</a:t>
            </a:r>
          </a:p>
          <a:p>
            <a:r>
              <a:rPr lang="en-GB" sz="2000" dirty="0"/>
              <a:t>Title banner</a:t>
            </a:r>
          </a:p>
          <a:p>
            <a:r>
              <a:rPr lang="en-GB" sz="2000" dirty="0"/>
              <a:t>Heading </a:t>
            </a:r>
          </a:p>
          <a:p>
            <a:r>
              <a:rPr lang="en-GB" sz="2000" dirty="0"/>
              <a:t>Subheading</a:t>
            </a:r>
          </a:p>
          <a:p>
            <a:r>
              <a:rPr lang="en-GB" sz="2000" dirty="0"/>
              <a:t>Leading line</a:t>
            </a:r>
          </a:p>
          <a:p>
            <a:r>
              <a:rPr lang="en-GB" sz="2000" dirty="0"/>
              <a:t>Tag-line</a:t>
            </a:r>
          </a:p>
          <a:p>
            <a:r>
              <a:rPr lang="en-GB" sz="2000" dirty="0"/>
              <a:t>By line</a:t>
            </a:r>
          </a:p>
          <a:p>
            <a:r>
              <a:rPr lang="en-GB" sz="2000" dirty="0"/>
              <a:t>Structuring / sequencing</a:t>
            </a:r>
          </a:p>
          <a:p>
            <a:r>
              <a:rPr lang="en-GB" sz="2000" dirty="0"/>
              <a:t>Institutional information</a:t>
            </a:r>
          </a:p>
          <a:p>
            <a:r>
              <a:rPr lang="en-GB" sz="2000" dirty="0"/>
              <a:t>Adverts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4311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1 Arrange key words under correct heading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548" y="2708920"/>
            <a:ext cx="2412268" cy="35821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87824" y="2564904"/>
            <a:ext cx="2232248" cy="3702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85494" y="1988840"/>
            <a:ext cx="2642889" cy="4302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4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/>
              <a:t>The Language of 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32"/>
            <a:ext cx="2458616" cy="4590288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Image</a:t>
            </a:r>
          </a:p>
          <a:p>
            <a:r>
              <a:rPr lang="en-GB" sz="2000" dirty="0"/>
              <a:t>Photograph</a:t>
            </a:r>
          </a:p>
          <a:p>
            <a:r>
              <a:rPr lang="en-GB" sz="2000" dirty="0"/>
              <a:t>caption</a:t>
            </a:r>
          </a:p>
          <a:p>
            <a:r>
              <a:rPr lang="en-GB" sz="2000" dirty="0"/>
              <a:t>Illustration</a:t>
            </a:r>
          </a:p>
          <a:p>
            <a:r>
              <a:rPr lang="en-GB" sz="2000" dirty="0"/>
              <a:t>Logo</a:t>
            </a:r>
          </a:p>
          <a:p>
            <a:r>
              <a:rPr lang="en-GB" sz="2000" dirty="0"/>
              <a:t>Crop</a:t>
            </a:r>
          </a:p>
          <a:p>
            <a:r>
              <a:rPr lang="en-GB" sz="2000" dirty="0"/>
              <a:t>Depth of field</a:t>
            </a:r>
          </a:p>
          <a:p>
            <a:r>
              <a:rPr lang="en-GB" sz="2000" dirty="0"/>
              <a:t>Perspective</a:t>
            </a:r>
          </a:p>
          <a:p>
            <a:r>
              <a:rPr lang="en-GB" sz="2000" dirty="0"/>
              <a:t>Shutter speed</a:t>
            </a:r>
          </a:p>
          <a:p>
            <a:r>
              <a:rPr lang="en-GB" sz="2000" dirty="0"/>
              <a:t>Colour</a:t>
            </a:r>
          </a:p>
          <a:p>
            <a:r>
              <a:rPr lang="en-GB" sz="2000" dirty="0"/>
              <a:t>contrast</a:t>
            </a:r>
          </a:p>
          <a:p>
            <a:r>
              <a:rPr lang="en-GB" sz="2000" dirty="0"/>
              <a:t>Texture</a:t>
            </a:r>
          </a:p>
          <a:p>
            <a:r>
              <a:rPr lang="en-GB" sz="2000" dirty="0"/>
              <a:t>Setting</a:t>
            </a:r>
          </a:p>
          <a:p>
            <a:r>
              <a:rPr lang="en-GB" sz="2000" dirty="0"/>
              <a:t>NVC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1052736"/>
            <a:ext cx="2520280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Layout</a:t>
            </a:r>
          </a:p>
          <a:p>
            <a:r>
              <a:rPr lang="en-GB" sz="1700" dirty="0"/>
              <a:t>Rule of 1/3rds</a:t>
            </a:r>
          </a:p>
          <a:p>
            <a:r>
              <a:rPr lang="en-GB" sz="1700" dirty="0"/>
              <a:t>Blank/whit space</a:t>
            </a:r>
          </a:p>
          <a:p>
            <a:r>
              <a:rPr lang="en-GB" sz="1700" dirty="0"/>
              <a:t>Size</a:t>
            </a:r>
          </a:p>
          <a:p>
            <a:r>
              <a:rPr lang="en-GB" sz="1700" dirty="0"/>
              <a:t>Position</a:t>
            </a:r>
          </a:p>
          <a:p>
            <a:r>
              <a:rPr lang="en-GB" sz="1700" dirty="0"/>
              <a:t>Orphans</a:t>
            </a:r>
          </a:p>
          <a:p>
            <a:r>
              <a:rPr lang="en-GB" sz="1700" dirty="0"/>
              <a:t>Widows</a:t>
            </a:r>
          </a:p>
          <a:p>
            <a:r>
              <a:rPr lang="en-GB" sz="1700" dirty="0"/>
              <a:t>Gutters/borders</a:t>
            </a:r>
          </a:p>
          <a:p>
            <a:r>
              <a:rPr lang="en-GB" sz="1700" dirty="0"/>
              <a:t>Juxtaposition</a:t>
            </a:r>
          </a:p>
          <a:p>
            <a:r>
              <a:rPr lang="en-GB" sz="1700" dirty="0"/>
              <a:t>Hard lines</a:t>
            </a:r>
          </a:p>
          <a:p>
            <a:r>
              <a:rPr lang="en-GB" sz="1700" dirty="0"/>
              <a:t>Graphic feature</a:t>
            </a:r>
          </a:p>
          <a:p>
            <a:r>
              <a:rPr lang="en-GB" sz="1700" dirty="0"/>
              <a:t>Watermark</a:t>
            </a:r>
          </a:p>
          <a:p>
            <a:r>
              <a:rPr lang="en-GB" sz="1700" dirty="0"/>
              <a:t>Drop cap</a:t>
            </a:r>
          </a:p>
          <a:p>
            <a:r>
              <a:rPr lang="en-GB" sz="1700" dirty="0"/>
              <a:t>Columns</a:t>
            </a:r>
          </a:p>
          <a:p>
            <a:r>
              <a:rPr lang="en-GB" sz="1700" dirty="0"/>
              <a:t>Paragraphs</a:t>
            </a:r>
          </a:p>
          <a:p>
            <a:r>
              <a:rPr lang="en-GB" sz="1700" dirty="0"/>
              <a:t>Plugs / Ears</a:t>
            </a:r>
          </a:p>
          <a:p>
            <a:r>
              <a:rPr lang="en-GB" sz="1700" dirty="0"/>
              <a:t>Page numbers</a:t>
            </a:r>
          </a:p>
          <a:p>
            <a:r>
              <a:rPr lang="en-GB" sz="1700" dirty="0"/>
              <a:t>Date issue no.</a:t>
            </a:r>
          </a:p>
          <a:p>
            <a:r>
              <a:rPr lang="en-GB" sz="1700" dirty="0"/>
              <a:t>Colour blocks</a:t>
            </a:r>
          </a:p>
          <a:p>
            <a:r>
              <a:rPr lang="en-GB" sz="1700" dirty="0"/>
              <a:t>gradient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987824" y="1700808"/>
            <a:ext cx="2232248" cy="45902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Text</a:t>
            </a:r>
          </a:p>
          <a:p>
            <a:r>
              <a:rPr lang="en-GB" sz="2000" dirty="0"/>
              <a:t>Font type</a:t>
            </a:r>
          </a:p>
          <a:p>
            <a:r>
              <a:rPr lang="en-GB" sz="2000" dirty="0"/>
              <a:t>Font size</a:t>
            </a:r>
          </a:p>
          <a:p>
            <a:r>
              <a:rPr lang="en-GB" sz="2000" dirty="0"/>
              <a:t>Serif / sans serif</a:t>
            </a:r>
          </a:p>
          <a:p>
            <a:r>
              <a:rPr lang="en-GB" sz="2000" dirty="0"/>
              <a:t>Colour</a:t>
            </a:r>
          </a:p>
          <a:p>
            <a:r>
              <a:rPr lang="en-GB" sz="2000" dirty="0"/>
              <a:t>Italic/bold</a:t>
            </a:r>
          </a:p>
          <a:p>
            <a:r>
              <a:rPr lang="en-GB" sz="2000" dirty="0"/>
              <a:t>Underline</a:t>
            </a:r>
          </a:p>
          <a:p>
            <a:r>
              <a:rPr lang="en-GB" sz="2000" dirty="0"/>
              <a:t>Title banner</a:t>
            </a:r>
          </a:p>
          <a:p>
            <a:r>
              <a:rPr lang="en-GB" sz="2000" dirty="0"/>
              <a:t>Heading </a:t>
            </a:r>
          </a:p>
          <a:p>
            <a:r>
              <a:rPr lang="en-GB" sz="2000" dirty="0"/>
              <a:t>Subheading</a:t>
            </a:r>
          </a:p>
          <a:p>
            <a:r>
              <a:rPr lang="en-GB" sz="2000" dirty="0"/>
              <a:t>Leading line</a:t>
            </a:r>
          </a:p>
          <a:p>
            <a:r>
              <a:rPr lang="en-GB" sz="2000" dirty="0"/>
              <a:t>Tag-line</a:t>
            </a:r>
          </a:p>
          <a:p>
            <a:r>
              <a:rPr lang="en-GB" sz="2000" dirty="0"/>
              <a:t>By line</a:t>
            </a:r>
          </a:p>
          <a:p>
            <a:r>
              <a:rPr lang="en-GB" sz="2000" dirty="0"/>
              <a:t>Structuring / sequencing</a:t>
            </a:r>
          </a:p>
          <a:p>
            <a:r>
              <a:rPr lang="en-GB" sz="2000" dirty="0"/>
              <a:t>Institutional information</a:t>
            </a:r>
          </a:p>
          <a:p>
            <a:r>
              <a:rPr lang="en-GB" sz="2000" dirty="0"/>
              <a:t>Adverts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4311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1 Arrange key words under correct heading</a:t>
            </a:r>
          </a:p>
        </p:txBody>
      </p:sp>
    </p:spTree>
    <p:extLst>
      <p:ext uri="{BB962C8B-B14F-4D97-AF65-F5344CB8AC3E}">
        <p14:creationId xmlns:p14="http://schemas.microsoft.com/office/powerpoint/2010/main" val="221698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223-0787-47B5-8DCE-FE3BC5F7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semiotic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3ACC-ACF6-4BD1-AC89-774F22453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GB" dirty="0"/>
              <a:t>an iconic sign,</a:t>
            </a:r>
          </a:p>
          <a:p>
            <a:pPr fontAlgn="base"/>
            <a:r>
              <a:rPr lang="en-GB" dirty="0"/>
              <a:t>an indexical sign,</a:t>
            </a:r>
          </a:p>
          <a:p>
            <a:pPr fontAlgn="base"/>
            <a:r>
              <a:rPr lang="en-GB" dirty="0"/>
              <a:t>a symbolic sign,</a:t>
            </a:r>
          </a:p>
          <a:p>
            <a:pPr fontAlgn="base"/>
            <a:r>
              <a:rPr lang="en-GB" dirty="0"/>
              <a:t>Dominant Signifier,</a:t>
            </a:r>
          </a:p>
          <a:p>
            <a:pPr fontAlgn="base"/>
            <a:r>
              <a:rPr lang="en-GB" dirty="0"/>
              <a:t>Anchorage,</a:t>
            </a:r>
          </a:p>
          <a:p>
            <a:pPr fontAlgn="base"/>
            <a:r>
              <a:rPr lang="en-GB" dirty="0"/>
              <a:t>Paradigm,</a:t>
            </a:r>
          </a:p>
          <a:p>
            <a:pPr fontAlgn="base"/>
            <a:r>
              <a:rPr lang="en-GB" dirty="0" err="1"/>
              <a:t>Syntagm</a:t>
            </a:r>
            <a:r>
              <a:rPr lang="en-GB" dirty="0"/>
              <a:t>,</a:t>
            </a:r>
          </a:p>
          <a:p>
            <a:pPr fontAlgn="base"/>
            <a:r>
              <a:rPr lang="en-GB" dirty="0"/>
              <a:t>Myth,</a:t>
            </a:r>
          </a:p>
          <a:p>
            <a:pPr fontAlgn="base"/>
            <a:r>
              <a:rPr lang="en-GB" dirty="0"/>
              <a:t>Representations of the dominant Ideology,</a:t>
            </a:r>
          </a:p>
          <a:p>
            <a:pPr fontAlgn="base"/>
            <a:r>
              <a:rPr lang="en-GB" dirty="0"/>
              <a:t>Representations that may challenge the dominant ideology</a:t>
            </a:r>
          </a:p>
          <a:p>
            <a:pPr fontAlgn="base"/>
            <a:r>
              <a:rPr lang="en-GB" dirty="0"/>
              <a:t>A radical text</a:t>
            </a:r>
          </a:p>
          <a:p>
            <a:pPr fontAlgn="base"/>
            <a:r>
              <a:rPr lang="en-GB" dirty="0"/>
              <a:t>A reactionary text.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8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44" y="404664"/>
            <a:ext cx="8229600" cy="2753097"/>
          </a:xfrm>
        </p:spPr>
        <p:txBody>
          <a:bodyPr>
            <a:noAutofit/>
          </a:bodyPr>
          <a:lstStyle/>
          <a:p>
            <a:pPr algn="l"/>
            <a:r>
              <a:rPr lang="en-GB" sz="2800" dirty="0"/>
              <a:t>In groups of 3 (that have different front covers)</a:t>
            </a:r>
            <a:br>
              <a:rPr lang="en-GB" sz="2800" dirty="0"/>
            </a:br>
            <a:r>
              <a:rPr lang="en-GB" sz="2800" dirty="0"/>
              <a:t>1. Put the </a:t>
            </a:r>
            <a:r>
              <a:rPr lang="en-GB" sz="2800" b="1" dirty="0"/>
              <a:t>print language and the semiotic words </a:t>
            </a:r>
            <a:r>
              <a:rPr lang="en-GB" sz="2800" dirty="0"/>
              <a:t>around your examples</a:t>
            </a:r>
            <a:br>
              <a:rPr lang="en-GB" sz="2800" dirty="0"/>
            </a:br>
            <a:r>
              <a:rPr lang="en-GB" sz="2800" dirty="0"/>
              <a:t>2. Annotate (when necessary)</a:t>
            </a:r>
            <a:br>
              <a:rPr lang="en-GB" sz="2800" dirty="0"/>
            </a:br>
            <a:r>
              <a:rPr lang="en-GB" sz="2800" dirty="0"/>
              <a:t>3. Take a photo</a:t>
            </a:r>
            <a:br>
              <a:rPr lang="en-GB" sz="2800" dirty="0"/>
            </a:br>
            <a:r>
              <a:rPr lang="en-GB" sz="2800" dirty="0"/>
              <a:t>4. Upload to blog</a:t>
            </a:r>
          </a:p>
        </p:txBody>
      </p:sp>
      <p:pic>
        <p:nvPicPr>
          <p:cNvPr id="1026" name="Picture 2" descr="Image result for Newspaper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28" y="2564904"/>
            <a:ext cx="5409692" cy="34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9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 front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892696"/>
          </a:xfrm>
        </p:spPr>
        <p:txBody>
          <a:bodyPr/>
          <a:lstStyle/>
          <a:p>
            <a:r>
              <a:rPr lang="en-GB" sz="2400" dirty="0"/>
              <a:t>If you could design a front cover of a newspaper what would it look like? What would be in it?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14415" r="1392" b="3381"/>
          <a:stretch/>
        </p:blipFill>
        <p:spPr bwMode="auto">
          <a:xfrm>
            <a:off x="755576" y="2276872"/>
            <a:ext cx="820995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7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Use a piece of paper and the rule of 1/3rds</a:t>
            </a:r>
          </a:p>
        </p:txBody>
      </p:sp>
      <p:pic>
        <p:nvPicPr>
          <p:cNvPr id="3074" name="Picture 2" descr="Image result for Newspaper Layout and rule of thi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7269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ewspaper Layout and rule of thi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10345"/>
            <a:ext cx="1678259" cy="23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ewspaper Layout and rule of thi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5186"/>
            <a:ext cx="1799085" cy="13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Newspaper Layout and rule of thi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82185"/>
            <a:ext cx="3888432" cy="29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Newspaper Layout and rule of thir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9636"/>
            <a:ext cx="3201794" cy="3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0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297</Words>
  <Application>Microsoft Office PowerPoint</Application>
  <PresentationFormat>On-screen Show (4:3)</PresentationFormat>
  <Paragraphs>127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Media Language</vt:lpstr>
      <vt:lpstr>The Language of Print?</vt:lpstr>
      <vt:lpstr>The Language of Print?</vt:lpstr>
      <vt:lpstr>Add semiotic terms</vt:lpstr>
      <vt:lpstr>In groups of 3 (that have different front covers) 1. Put the print language and the semiotic words around your examples 2. Annotate (when necessary) 3. Take a photo 4. Upload to blog</vt:lpstr>
      <vt:lpstr>Designing a front cover</vt:lpstr>
      <vt:lpstr>Use a piece of paper and the rule of 1/3rds</vt:lpstr>
    </vt:vector>
  </TitlesOfParts>
  <Company>Education Sport and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Language</dc:title>
  <dc:creator>Michael Mckinlay</dc:creator>
  <cp:lastModifiedBy>Michael Mckinlay</cp:lastModifiedBy>
  <cp:revision>5</cp:revision>
  <dcterms:created xsi:type="dcterms:W3CDTF">2018-09-25T14:31:21Z</dcterms:created>
  <dcterms:modified xsi:type="dcterms:W3CDTF">2019-09-22T15:31:54Z</dcterms:modified>
</cp:coreProperties>
</file>