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E2987-1AC3-428E-8E2E-2AAB56F34280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F1A59-AB96-42BA-BEAF-DB8BBFBB3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67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D7AA-CF78-4C0E-B669-35DC1866923E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A092-802C-4C28-B124-AB14D58D1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4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D7AA-CF78-4C0E-B669-35DC1866923E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A092-802C-4C28-B124-AB14D58D1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47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D7AA-CF78-4C0E-B669-35DC1866923E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A092-802C-4C28-B124-AB14D58D1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16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D7AA-CF78-4C0E-B669-35DC1866923E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A092-802C-4C28-B124-AB14D58D1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124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D7AA-CF78-4C0E-B669-35DC1866923E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A092-802C-4C28-B124-AB14D58D1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293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D7AA-CF78-4C0E-B669-35DC1866923E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A092-802C-4C28-B124-AB14D58D1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913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D7AA-CF78-4C0E-B669-35DC1866923E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A092-802C-4C28-B124-AB14D58D1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282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D7AA-CF78-4C0E-B669-35DC1866923E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A092-802C-4C28-B124-AB14D58D1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31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D7AA-CF78-4C0E-B669-35DC1866923E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A092-802C-4C28-B124-AB14D58D1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8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D7AA-CF78-4C0E-B669-35DC1866923E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A092-802C-4C28-B124-AB14D58D1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D7AA-CF78-4C0E-B669-35DC1866923E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A092-802C-4C28-B124-AB14D58D1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87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D7AA-CF78-4C0E-B669-35DC1866923E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A092-802C-4C28-B124-AB14D58D1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3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D7AA-CF78-4C0E-B669-35DC1866923E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A092-802C-4C28-B124-AB14D58D1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0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D7AA-CF78-4C0E-B669-35DC1866923E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A092-802C-4C28-B124-AB14D58D1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0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D7AA-CF78-4C0E-B669-35DC1866923E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A092-802C-4C28-B124-AB14D58D1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6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D7AA-CF78-4C0E-B669-35DC1866923E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A092-802C-4C28-B124-AB14D58D1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92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823D7AA-CF78-4C0E-B669-35DC1866923E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1A3A092-802C-4C28-B124-AB14D58D1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38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823D7AA-CF78-4C0E-B669-35DC1866923E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1A3A092-802C-4C28-B124-AB14D58D1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698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C2D450-D53A-A9E9-1172-65136BDCE254}"/>
              </a:ext>
            </a:extLst>
          </p:cNvPr>
          <p:cNvSpPr txBox="1"/>
          <p:nvPr/>
        </p:nvSpPr>
        <p:spPr>
          <a:xfrm>
            <a:off x="8164106" y="609600"/>
            <a:ext cx="3369133" cy="36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NEA Film : Amnesia </a:t>
            </a:r>
          </a:p>
        </p:txBody>
      </p:sp>
      <p:pic>
        <p:nvPicPr>
          <p:cNvPr id="8" name="Graphic 7" descr="Brain in head">
            <a:extLst>
              <a:ext uri="{FF2B5EF4-FFF2-40B4-BE49-F238E27FC236}">
                <a16:creationId xmlns:a16="http://schemas.microsoft.com/office/drawing/2014/main" id="{2A5268EC-049E-0FF1-7EB0-AAFC917C0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3807" y="639905"/>
            <a:ext cx="5581878" cy="558187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FAE98B-9A5B-2A00-D9DD-40EA9C989B1A}"/>
              </a:ext>
            </a:extLst>
          </p:cNvPr>
          <p:cNvSpPr txBox="1"/>
          <p:nvPr/>
        </p:nvSpPr>
        <p:spPr>
          <a:xfrm>
            <a:off x="8499666" y="4252667"/>
            <a:ext cx="315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Josh Wright </a:t>
            </a:r>
          </a:p>
        </p:txBody>
      </p:sp>
    </p:spTree>
    <p:extLst>
      <p:ext uri="{BB962C8B-B14F-4D97-AF65-F5344CB8AC3E}">
        <p14:creationId xmlns:p14="http://schemas.microsoft.com/office/powerpoint/2010/main" val="89834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66ECD1-E4EB-BDDF-8354-96AE296F95E1}"/>
              </a:ext>
            </a:extLst>
          </p:cNvPr>
          <p:cNvSpPr txBox="1"/>
          <p:nvPr/>
        </p:nvSpPr>
        <p:spPr>
          <a:xfrm>
            <a:off x="-765497" y="72399"/>
            <a:ext cx="3498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/>
              <a:t>Plot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43A4D-4CC1-2A9B-6D5A-B85D546D09DC}"/>
              </a:ext>
            </a:extLst>
          </p:cNvPr>
          <p:cNvSpPr txBox="1"/>
          <p:nvPr/>
        </p:nvSpPr>
        <p:spPr>
          <a:xfrm>
            <a:off x="516621" y="747500"/>
            <a:ext cx="4395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plot of the film follows the story of a man waking up in an unfamiliar environment and discovering the reason for why he is there.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181B9-9FF1-6AE5-9E95-056EA116CA7A}"/>
              </a:ext>
            </a:extLst>
          </p:cNvPr>
          <p:cNvSpPr txBox="1"/>
          <p:nvPr/>
        </p:nvSpPr>
        <p:spPr>
          <a:xfrm>
            <a:off x="516621" y="2030913"/>
            <a:ext cx="4311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the film goes on there is subtle pieces of foreshadowing that hint towards the origin of the reason for the man waking up in this environment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7A3FB-B97E-096D-13DF-7EEDFEEA1630}"/>
              </a:ext>
            </a:extLst>
          </p:cNvPr>
          <p:cNvSpPr txBox="1"/>
          <p:nvPr/>
        </p:nvSpPr>
        <p:spPr>
          <a:xfrm>
            <a:off x="469783" y="3591325"/>
            <a:ext cx="421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man discovers an unconscious man in the house and recalls the reason for why he is in the house and why the man is unconscious.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3779C-6A73-FD44-5324-1EFE0372BA1A}"/>
              </a:ext>
            </a:extLst>
          </p:cNvPr>
          <p:cNvSpPr txBox="1"/>
          <p:nvPr/>
        </p:nvSpPr>
        <p:spPr>
          <a:xfrm>
            <a:off x="528506" y="5005090"/>
            <a:ext cx="3909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flashback plays of the man who was unconscious waking up in his bed and starting his day-to-day activities.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093FF0-38B0-24AB-4F8E-8C1718D4EBD4}"/>
              </a:ext>
            </a:extLst>
          </p:cNvPr>
          <p:cNvSpPr txBox="1"/>
          <p:nvPr/>
        </p:nvSpPr>
        <p:spPr>
          <a:xfrm>
            <a:off x="5403908" y="652581"/>
            <a:ext cx="3514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then see the main protagonist knock on the door and enter the home with the goal of robbing the man.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28B5D-BE08-A26B-9786-C43C1040383B}"/>
              </a:ext>
            </a:extLst>
          </p:cNvPr>
          <p:cNvSpPr txBox="1"/>
          <p:nvPr/>
        </p:nvSpPr>
        <p:spPr>
          <a:xfrm>
            <a:off x="5403908" y="2113997"/>
            <a:ext cx="3556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Whilst talking he slips in powder into the homeowner's coffee resulting in the homeowner falling unconscious.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AA80D-40C3-4A47-A78C-C9356C687150}"/>
              </a:ext>
            </a:extLst>
          </p:cNvPr>
          <p:cNvSpPr txBox="1"/>
          <p:nvPr/>
        </p:nvSpPr>
        <p:spPr>
          <a:xfrm>
            <a:off x="5403908" y="3493662"/>
            <a:ext cx="3003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 then begins looting and robbing the house, this makes the man tired and results in him drinking the coffee to quench his thirst.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137EB4-8215-186C-E058-64A6EC24C9FC}"/>
              </a:ext>
            </a:extLst>
          </p:cNvPr>
          <p:cNvSpPr txBox="1"/>
          <p:nvPr/>
        </p:nvSpPr>
        <p:spPr>
          <a:xfrm>
            <a:off x="5403908" y="5247988"/>
            <a:ext cx="3377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 goes into the other room to loot more items and falls unconscious due to the spiked coffee.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9DB093-77CE-3D5C-D7DE-BBA0F81EB4EE}"/>
              </a:ext>
            </a:extLst>
          </p:cNvPr>
          <p:cNvSpPr txBox="1"/>
          <p:nvPr/>
        </p:nvSpPr>
        <p:spPr>
          <a:xfrm>
            <a:off x="9209016" y="652581"/>
            <a:ext cx="24663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film then cuts to the present where he is awake and has realised what he's done, he walks to the door and police sirens are heard.</a:t>
            </a:r>
          </a:p>
        </p:txBody>
      </p:sp>
    </p:spTree>
    <p:extLst>
      <p:ext uri="{BB962C8B-B14F-4D97-AF65-F5344CB8AC3E}">
        <p14:creationId xmlns:p14="http://schemas.microsoft.com/office/powerpoint/2010/main" val="80946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7D2E48-2000-BC5E-5F92-14B5695AA46F}"/>
              </a:ext>
            </a:extLst>
          </p:cNvPr>
          <p:cNvSpPr txBox="1"/>
          <p:nvPr/>
        </p:nvSpPr>
        <p:spPr>
          <a:xfrm>
            <a:off x="1040234" y="335560"/>
            <a:ext cx="421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How does it fit with the NEA brief and inspirations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CEDAFF-6C55-EF93-5EF0-D5A72CA9EC41}"/>
              </a:ext>
            </a:extLst>
          </p:cNvPr>
          <p:cNvSpPr txBox="1"/>
          <p:nvPr/>
        </p:nvSpPr>
        <p:spPr>
          <a:xfrm>
            <a:off x="587229" y="1132514"/>
            <a:ext cx="4915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style of the film features a nonlinear narrative due to the themes of Amnessia being the driving force of the film. I chose non a nonlinear story to throw the audience off guard and increase suspense.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4756A8-5C1A-1060-FB82-20AD318086D7}"/>
              </a:ext>
            </a:extLst>
          </p:cNvPr>
          <p:cNvSpPr txBox="1"/>
          <p:nvPr/>
        </p:nvSpPr>
        <p:spPr>
          <a:xfrm>
            <a:off x="587229" y="2961962"/>
            <a:ext cx="5075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film draws inspiration from the Christopher Nolan film called Memento. The film was released in the year 2000. The plot follows a man with anterograde amnesia who is unable to form new memories. The film makes use of a nonlinear plot to show chronological and non-chronological scenes.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81F72-7C45-A0DF-A8D3-97518675E502}"/>
              </a:ext>
            </a:extLst>
          </p:cNvPr>
          <p:cNvSpPr txBox="1"/>
          <p:nvPr/>
        </p:nvSpPr>
        <p:spPr>
          <a:xfrm>
            <a:off x="587229" y="5345408"/>
            <a:ext cx="4672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like my film as it has in common the non-linear style with the theme of Amnesia.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C898C-5C2F-02BA-8390-3940684E7752}"/>
              </a:ext>
            </a:extLst>
          </p:cNvPr>
          <p:cNvSpPr txBox="1"/>
          <p:nvPr/>
        </p:nvSpPr>
        <p:spPr>
          <a:xfrm>
            <a:off x="7688510" y="322339"/>
            <a:ext cx="3355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Casting and Location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D2906-B699-84C5-4EB9-F778A36CEB8C}"/>
              </a:ext>
            </a:extLst>
          </p:cNvPr>
          <p:cNvSpPr txBox="1"/>
          <p:nvPr/>
        </p:nvSpPr>
        <p:spPr>
          <a:xfrm>
            <a:off x="7575259" y="796954"/>
            <a:ext cx="4029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film with have only two characters as I have the task of fleshing out the characters in a short amount of time meaning I can only make two characters with clear goals and ambitions.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4CF12F-833A-A545-78D7-150A1C4FDE69}"/>
              </a:ext>
            </a:extLst>
          </p:cNvPr>
          <p:cNvSpPr txBox="1"/>
          <p:nvPr/>
        </p:nvSpPr>
        <p:spPr>
          <a:xfrm>
            <a:off x="7575259" y="2690336"/>
            <a:ext cx="3682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Burglar: The burglar is played by Harry Berry </a:t>
            </a:r>
          </a:p>
          <a:p>
            <a:endParaRPr lang="en-GB" dirty="0"/>
          </a:p>
          <a:p>
            <a:r>
              <a:rPr lang="en-GB" dirty="0"/>
              <a:t>Homeowner: The homeowner is played by Oisin Martin Foley,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2DAB1-B016-A4E0-0A26-12D2932E9774}"/>
              </a:ext>
            </a:extLst>
          </p:cNvPr>
          <p:cNvSpPr txBox="1"/>
          <p:nvPr/>
        </p:nvSpPr>
        <p:spPr>
          <a:xfrm>
            <a:off x="7575259" y="4306720"/>
            <a:ext cx="358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Location: Harry’s House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4A840C-6D6A-114F-5CE4-B90776F7D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258" y="4686970"/>
            <a:ext cx="3582100" cy="20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95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50</TotalTime>
  <Words>405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Mesh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Wright</dc:creator>
  <cp:lastModifiedBy>Joshua Wright</cp:lastModifiedBy>
  <cp:revision>1</cp:revision>
  <dcterms:created xsi:type="dcterms:W3CDTF">2024-06-04T13:25:52Z</dcterms:created>
  <dcterms:modified xsi:type="dcterms:W3CDTF">2024-06-04T14:16:44Z</dcterms:modified>
</cp:coreProperties>
</file>