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4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5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5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2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F029-0700-4A36-849A-E08A6D7E5FE5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FA93-4104-4ECA-8591-8B0941D03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Films and Directors in Hollywood in 1920s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7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1927- </a:t>
            </a:r>
            <a:r>
              <a:rPr lang="en-GB" dirty="0" smtClean="0"/>
              <a:t>Metropolis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Fritz Lang</a:t>
            </a:r>
          </a:p>
          <a:p>
            <a:pPr lvl="0"/>
            <a:r>
              <a:rPr lang="en-GB" dirty="0"/>
              <a:t>Gross: $1,236,166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6004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8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1928- </a:t>
            </a:r>
            <a:r>
              <a:rPr lang="en-GB" dirty="0" smtClean="0"/>
              <a:t>Noah's </a:t>
            </a:r>
            <a:r>
              <a:rPr lang="en-GB" dirty="0"/>
              <a:t>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Michael </a:t>
            </a:r>
            <a:r>
              <a:rPr lang="en-GB" dirty="0" err="1"/>
              <a:t>Curtiz</a:t>
            </a:r>
            <a:endParaRPr lang="en-GB" dirty="0"/>
          </a:p>
          <a:p>
            <a:pPr lvl="0"/>
            <a:r>
              <a:rPr lang="en-GB" dirty="0"/>
              <a:t>Gross: $2,305,000</a:t>
            </a:r>
          </a:p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7350"/>
            <a:ext cx="33123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0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1929- </a:t>
            </a:r>
            <a:r>
              <a:rPr lang="en-GB" dirty="0" smtClean="0"/>
              <a:t>Sally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John Francis Dillon</a:t>
            </a:r>
          </a:p>
          <a:p>
            <a:pPr lvl="0"/>
            <a:r>
              <a:rPr lang="en-GB" dirty="0"/>
              <a:t>Gross: $2,198,000 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2623"/>
            <a:ext cx="3419872" cy="516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6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Films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lvl="0"/>
            <a:r>
              <a:rPr lang="en-GB" sz="2000" dirty="0" smtClean="0"/>
              <a:t>1920-  Dr</a:t>
            </a:r>
            <a:r>
              <a:rPr lang="en-GB" sz="2000" dirty="0"/>
              <a:t>. Jekyll and </a:t>
            </a:r>
            <a:r>
              <a:rPr lang="en-GB" sz="2000" dirty="0" smtClean="0"/>
              <a:t>Mr. Hyde</a:t>
            </a:r>
          </a:p>
          <a:p>
            <a:pPr lvl="0"/>
            <a:endParaRPr lang="en-GB" sz="2000" dirty="0" smtClean="0"/>
          </a:p>
          <a:p>
            <a:r>
              <a:rPr lang="en-GB" sz="2000" dirty="0" smtClean="0"/>
              <a:t>1921-  The </a:t>
            </a:r>
            <a:r>
              <a:rPr lang="en-GB" sz="2000" dirty="0"/>
              <a:t>Four Horsemen of the </a:t>
            </a:r>
            <a:r>
              <a:rPr lang="en-GB" sz="2000" dirty="0" smtClean="0"/>
              <a:t>Apocalypse</a:t>
            </a:r>
          </a:p>
          <a:p>
            <a:endParaRPr lang="en-GB" sz="2000" dirty="0"/>
          </a:p>
          <a:p>
            <a:r>
              <a:rPr lang="en-GB" sz="2000" dirty="0" smtClean="0"/>
              <a:t>1922-  Robin Hood</a:t>
            </a:r>
          </a:p>
          <a:p>
            <a:endParaRPr lang="en-GB" sz="2000" dirty="0"/>
          </a:p>
          <a:p>
            <a:pPr lvl="0"/>
            <a:r>
              <a:rPr lang="en-GB" sz="2000" dirty="0" smtClean="0"/>
              <a:t>1923-  The </a:t>
            </a:r>
            <a:r>
              <a:rPr lang="en-GB" sz="2000" dirty="0"/>
              <a:t>Hunchback of Notre Dame</a:t>
            </a:r>
          </a:p>
          <a:p>
            <a:endParaRPr lang="en-GB" sz="2000" dirty="0" smtClean="0"/>
          </a:p>
          <a:p>
            <a:pPr lvl="0"/>
            <a:r>
              <a:rPr lang="en-GB" sz="2000" dirty="0" smtClean="0"/>
              <a:t>1924-  </a:t>
            </a:r>
            <a:r>
              <a:rPr lang="en-GB" sz="2000" dirty="0"/>
              <a:t>He Who Gets Slapped </a:t>
            </a:r>
          </a:p>
          <a:p>
            <a:endParaRPr lang="en-GB" sz="2000" dirty="0"/>
          </a:p>
          <a:p>
            <a:pPr lvl="0"/>
            <a:endParaRPr lang="en-GB" sz="2000" dirty="0" smtClean="0"/>
          </a:p>
          <a:p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3096" y="155679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 smtClean="0"/>
              <a:t>1925-  </a:t>
            </a:r>
            <a:r>
              <a:rPr lang="en-GB" sz="2000" dirty="0"/>
              <a:t>The Phantom of the Opera</a:t>
            </a:r>
          </a:p>
          <a:p>
            <a:endParaRPr lang="en-GB" sz="2000" dirty="0" smtClean="0"/>
          </a:p>
          <a:p>
            <a:pPr lvl="0"/>
            <a:r>
              <a:rPr lang="en-GB" sz="2000" dirty="0" smtClean="0"/>
              <a:t>1926-  The </a:t>
            </a:r>
            <a:r>
              <a:rPr lang="en-GB" sz="2000" dirty="0"/>
              <a:t>Son of the Sheik </a:t>
            </a:r>
            <a:endParaRPr lang="en-GB" sz="2000" dirty="0" smtClean="0"/>
          </a:p>
          <a:p>
            <a:pPr lvl="0"/>
            <a:endParaRPr lang="en-GB" sz="2000" dirty="0"/>
          </a:p>
          <a:p>
            <a:r>
              <a:rPr lang="en-GB" sz="2000" dirty="0" smtClean="0"/>
              <a:t>1927-  </a:t>
            </a:r>
            <a:r>
              <a:rPr lang="en-GB" sz="2000" dirty="0"/>
              <a:t>Metropolis</a:t>
            </a:r>
          </a:p>
          <a:p>
            <a:pPr lvl="0"/>
            <a:endParaRPr lang="en-GB" sz="2000" dirty="0" smtClean="0"/>
          </a:p>
          <a:p>
            <a:r>
              <a:rPr lang="en-GB" sz="2000" dirty="0" smtClean="0"/>
              <a:t>1928-  </a:t>
            </a:r>
            <a:r>
              <a:rPr lang="en-GB" sz="2000" dirty="0"/>
              <a:t>Noah's Ark</a:t>
            </a:r>
          </a:p>
          <a:p>
            <a:pPr lvl="0"/>
            <a:endParaRPr lang="en-GB" sz="2000" dirty="0" smtClean="0"/>
          </a:p>
          <a:p>
            <a:r>
              <a:rPr lang="en-GB" sz="2000" dirty="0" smtClean="0"/>
              <a:t>1929-  </a:t>
            </a:r>
            <a:r>
              <a:rPr lang="en-GB" sz="2000" dirty="0"/>
              <a:t>The Broadway Melody </a:t>
            </a:r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35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1920- </a:t>
            </a:r>
            <a:r>
              <a:rPr lang="en-GB" dirty="0"/>
              <a:t>Dr. Jekyll and Mr. </a:t>
            </a:r>
            <a:r>
              <a:rPr lang="en-GB" dirty="0" smtClean="0"/>
              <a:t>Hyde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John S. Robertson </a:t>
            </a:r>
          </a:p>
          <a:p>
            <a:pPr lvl="0"/>
            <a:r>
              <a:rPr lang="en-GB" dirty="0"/>
              <a:t>Gross: $1,300,000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0252"/>
            <a:ext cx="4878288" cy="36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4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1921- </a:t>
            </a:r>
            <a:r>
              <a:rPr lang="en-GB" dirty="0" smtClean="0"/>
              <a:t>The </a:t>
            </a:r>
            <a:r>
              <a:rPr lang="en-GB" dirty="0"/>
              <a:t>Three Musketeers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Fred </a:t>
            </a:r>
            <a:r>
              <a:rPr lang="en-GB" dirty="0" err="1"/>
              <a:t>Niblo</a:t>
            </a:r>
            <a:endParaRPr lang="en-GB" dirty="0"/>
          </a:p>
          <a:p>
            <a:pPr lvl="0"/>
            <a:r>
              <a:rPr lang="en-GB" dirty="0"/>
              <a:t>Gross: $2,000,000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91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1922- </a:t>
            </a:r>
            <a:r>
              <a:rPr lang="en-GB" dirty="0" smtClean="0"/>
              <a:t>Manslaughter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Cecil B. DeMille</a:t>
            </a:r>
          </a:p>
          <a:p>
            <a:r>
              <a:rPr lang="en-GB" dirty="0"/>
              <a:t>Gross: $</a:t>
            </a:r>
            <a:r>
              <a:rPr lang="en-GB" dirty="0" smtClean="0"/>
              <a:t>1,200,000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11" y="1484784"/>
            <a:ext cx="3672408" cy="51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1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1923- </a:t>
            </a:r>
            <a:r>
              <a:rPr lang="en-US" dirty="0" smtClean="0"/>
              <a:t>The </a:t>
            </a:r>
            <a:r>
              <a:rPr lang="en-US" dirty="0"/>
              <a:t>Hunchback of Notre Dame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Wallace Worsley</a:t>
            </a:r>
          </a:p>
          <a:p>
            <a:pPr lvl="0"/>
            <a:r>
              <a:rPr lang="en-GB" dirty="0"/>
              <a:t>Gross: $3,500,000 </a:t>
            </a:r>
            <a:endParaRPr lang="en-GB" dirty="0" smtClean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7128792" cy="400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4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1924- </a:t>
            </a:r>
            <a:r>
              <a:rPr lang="en-GB" dirty="0" smtClean="0"/>
              <a:t>He </a:t>
            </a:r>
            <a:r>
              <a:rPr lang="en-GB" dirty="0"/>
              <a:t>Who Gets Slapped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Victor </a:t>
            </a:r>
            <a:r>
              <a:rPr lang="en-GB" dirty="0" err="1"/>
              <a:t>Sjöström</a:t>
            </a:r>
            <a:endParaRPr lang="en-GB" dirty="0"/>
          </a:p>
          <a:p>
            <a:pPr lvl="0"/>
            <a:r>
              <a:rPr lang="en-GB" dirty="0"/>
              <a:t>Gross: $881,000 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528392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7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1925- </a:t>
            </a:r>
            <a:r>
              <a:rPr lang="en-US" dirty="0" smtClean="0"/>
              <a:t>The </a:t>
            </a:r>
            <a:r>
              <a:rPr lang="en-US" dirty="0"/>
              <a:t>Phantom of the Opera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Rupert Julian</a:t>
            </a:r>
          </a:p>
          <a:p>
            <a:pPr lvl="0"/>
            <a:r>
              <a:rPr lang="en-GB" dirty="0"/>
              <a:t>Gross: $2,000,000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6099"/>
            <a:ext cx="324036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1925- The Phantom of the Op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1926- </a:t>
            </a:r>
            <a:r>
              <a:rPr lang="en-GB" dirty="0" smtClean="0"/>
              <a:t>Flesh </a:t>
            </a:r>
            <a:r>
              <a:rPr lang="en-GB" dirty="0"/>
              <a:t>and the Devil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Director: Clarence Brown</a:t>
            </a:r>
          </a:p>
          <a:p>
            <a:pPr lvl="0"/>
            <a:r>
              <a:rPr lang="en-GB" dirty="0"/>
              <a:t>Gross: $1,261,000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2584"/>
            <a:ext cx="36004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1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188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Key Films and Directors in Hollywood in 1920s</vt:lpstr>
      <vt:lpstr>Key Films</vt:lpstr>
      <vt:lpstr>1920- Dr. Jekyll and Mr. Hyde</vt:lpstr>
      <vt:lpstr>1921- The Three Musketeers</vt:lpstr>
      <vt:lpstr>1922- Manslaughter</vt:lpstr>
      <vt:lpstr>1923- The Hunchback of Notre Dame</vt:lpstr>
      <vt:lpstr>1924- He Who Gets Slapped </vt:lpstr>
      <vt:lpstr>1925- The Phantom of the Opera</vt:lpstr>
      <vt:lpstr>1926- Flesh and the Devil</vt:lpstr>
      <vt:lpstr>1927- Metropolis</vt:lpstr>
      <vt:lpstr>1928- Noah's Ark</vt:lpstr>
      <vt:lpstr>1929- Sally</vt:lpstr>
    </vt:vector>
  </TitlesOfParts>
  <Company>Education Sport and 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Timms</dc:creator>
  <cp:lastModifiedBy>Samuel Timms</cp:lastModifiedBy>
  <cp:revision>6</cp:revision>
  <dcterms:created xsi:type="dcterms:W3CDTF">2018-11-09T10:33:39Z</dcterms:created>
  <dcterms:modified xsi:type="dcterms:W3CDTF">2018-11-12T12:02:28Z</dcterms:modified>
</cp:coreProperties>
</file>